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7" r:id="rId6"/>
    <p:sldId id="257" r:id="rId7"/>
    <p:sldId id="262" r:id="rId8"/>
    <p:sldId id="258" r:id="rId9"/>
    <p:sldId id="278" r:id="rId10"/>
    <p:sldId id="279" r:id="rId11"/>
    <p:sldId id="295" r:id="rId12"/>
    <p:sldId id="294" r:id="rId13"/>
    <p:sldId id="292" r:id="rId14"/>
    <p:sldId id="296" r:id="rId15"/>
    <p:sldId id="293" r:id="rId16"/>
    <p:sldId id="284" r:id="rId17"/>
    <p:sldId id="285" r:id="rId18"/>
    <p:sldId id="280" r:id="rId19"/>
    <p:sldId id="287" r:id="rId20"/>
    <p:sldId id="288" r:id="rId21"/>
    <p:sldId id="29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1C5FC-5ED8-4734-950B-8B3094A911F3}" v="72" dt="2022-10-02T07:14:32.605"/>
    <p1510:client id="{BAC382D8-CAAE-413A-9EF8-F1EA1C07A313}" v="47" dt="2022-10-03T10:05:23.726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ADI, Conny" userId="34b764c4-6e25-4645-a750-fffb716bef6e" providerId="ADAL" clId="{5624EC91-04B6-48AB-8D19-BE1B03E5DCED}"/>
    <pc:docChg chg="undo custSel addSld delSld modSld">
      <pc:chgData name="GUNADI, Conny" userId="34b764c4-6e25-4645-a750-fffb716bef6e" providerId="ADAL" clId="{5624EC91-04B6-48AB-8D19-BE1B03E5DCED}" dt="2022-09-27T01:16:04.901" v="3181" actId="1076"/>
      <pc:docMkLst>
        <pc:docMk/>
      </pc:docMkLst>
      <pc:sldChg chg="modSp">
        <pc:chgData name="GUNADI, Conny" userId="34b764c4-6e25-4645-a750-fffb716bef6e" providerId="ADAL" clId="{5624EC91-04B6-48AB-8D19-BE1B03E5DCED}" dt="2022-09-18T12:53:32.767" v="1745"/>
        <pc:sldMkLst>
          <pc:docMk/>
          <pc:sldMk cId="2184235863" sldId="257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84235863" sldId="257"/>
            <ac:spMk id="10" creationId="{B2981E3D-54C8-4A85-9DAB-CE41C50EA30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84235863" sldId="257"/>
            <ac:spMk id="11" creationId="{122A69A8-1CA3-486A-A675-DB22FF0D4A7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84235863" sldId="257"/>
            <ac:spMk id="35" creationId="{3802946B-CCE3-410C-94E7-47B2DFBB5F7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84235863" sldId="257"/>
            <ac:spMk id="59" creationId="{FDAF9C5E-FFD5-49FC-9788-18CE8F0958C1}"/>
          </ac:spMkLst>
        </pc:sp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184235863" sldId="257"/>
            <ac:picMk id="116" creationId="{2F0ECB9B-426D-40BC-918A-2C82968A05C8}"/>
          </ac:picMkLst>
        </pc:picChg>
      </pc:sldChg>
      <pc:sldChg chg="modSp modAnim">
        <pc:chgData name="GUNADI, Conny" userId="34b764c4-6e25-4645-a750-fffb716bef6e" providerId="ADAL" clId="{5624EC91-04B6-48AB-8D19-BE1B03E5DCED}" dt="2022-09-25T11:58:10.898" v="2450"/>
        <pc:sldMkLst>
          <pc:docMk/>
          <pc:sldMk cId="3109501799" sldId="258"/>
        </pc:sldMkLst>
        <pc:spChg chg="mod">
          <ac:chgData name="GUNADI, Conny" userId="34b764c4-6e25-4645-a750-fffb716bef6e" providerId="ADAL" clId="{5624EC91-04B6-48AB-8D19-BE1B03E5DCED}" dt="2022-09-20T10:29:17.785" v="1760" actId="207"/>
          <ac:spMkLst>
            <pc:docMk/>
            <pc:sldMk cId="3109501799" sldId="258"/>
            <ac:spMk id="37" creationId="{8E3885AC-DADF-4161-84E9-EBF01A6C78FA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961106047" sldId="259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3" creationId="{4EA344E8-12AB-4BC6-9FA0-D3FFCDFD161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4" creationId="{BDAFBEEF-2BDC-48F9-ACA2-5A9324E7BFE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16" creationId="{77C3CA95-BC39-41C4-9B87-98BB7EA2D4C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32" creationId="{561059DA-EA8B-4860-B58D-BBFD6C2CFC5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61106047" sldId="259"/>
            <ac:spMk id="49" creationId="{7FE51E02-50EB-4E26-B5E1-1B76B0D7B688}"/>
          </ac:spMkLst>
        </pc:sp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961106047" sldId="259"/>
            <ac:picMk id="92" creationId="{B0B79D89-2FA7-4527-BF24-BD94083A08E6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961106047" sldId="259"/>
            <ac:picMk id="93" creationId="{72B05E96-95BD-47EE-996E-6B2C14EBD1B4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961106047" sldId="259"/>
            <ac:picMk id="94" creationId="{8C7C9F51-16A3-43F8-8724-9F145C4AD51D}"/>
          </ac:picMkLst>
        </pc:pic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968899" sldId="260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19" creationId="{65EC8A42-193D-43A9-B162-8977ADBDB35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20" creationId="{3DD70FC9-BBF2-4AF1-9A64-0FB9216835C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41" creationId="{0B1681CB-9789-4D10-B109-32AB0A0751E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99" creationId="{3A32E54C-621B-48BA-A803-164046E2AE6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100" creationId="{16B8F8D8-59B2-406F-94E0-04DFD90B8D0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968899" sldId="260"/>
            <ac:spMk id="101" creationId="{9B8F2F1C-23A5-48F0-83ED-64D9A8A3E43E}"/>
          </ac:spMkLst>
        </pc:sp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968899" sldId="260"/>
            <ac:picMk id="42" creationId="{7A0C5CE6-9CA6-4807-B23A-A4F89C0310D2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968899" sldId="260"/>
            <ac:picMk id="43" creationId="{68703471-66FD-4701-B79F-C054E717F50D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968899" sldId="260"/>
            <ac:picMk id="44" creationId="{32FDE888-33A7-493E-A23F-0EAAB9E10952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968899" sldId="260"/>
            <ac:picMk id="45" creationId="{C8D7F118-FF46-4EA6-8CB0-7A7F32EA9B67}"/>
          </ac:picMkLst>
        </pc:pic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011919857" sldId="261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11919857" sldId="261"/>
            <ac:spMk id="3" creationId="{7B218AC5-F86F-4C67-A6CE-942AB696BD8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11919857" sldId="261"/>
            <ac:spMk id="4" creationId="{EBF20B7A-39DA-4D7C-96BB-B2A9565A4D7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11919857" sldId="261"/>
            <ac:spMk id="39" creationId="{2B0040E8-BBFE-4B5E-9ADF-88F6C234CBA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11919857" sldId="261"/>
            <ac:spMk id="44" creationId="{1D14AAB3-2E60-4AAE-8C5D-843AD9A98BE6}"/>
          </ac:spMkLst>
        </pc:spChg>
      </pc:sldChg>
      <pc:sldChg chg="modSp mod">
        <pc:chgData name="GUNADI, Conny" userId="34b764c4-6e25-4645-a750-fffb716bef6e" providerId="ADAL" clId="{5624EC91-04B6-48AB-8D19-BE1B03E5DCED}" dt="2022-09-25T12:23:51.116" v="2471" actId="20577"/>
        <pc:sldMkLst>
          <pc:docMk/>
          <pc:sldMk cId="3716496139" sldId="262"/>
        </pc:sldMkLst>
        <pc:spChg chg="mod">
          <ac:chgData name="GUNADI, Conny" userId="34b764c4-6e25-4645-a750-fffb716bef6e" providerId="ADAL" clId="{5624EC91-04B6-48AB-8D19-BE1B03E5DCED}" dt="2022-09-25T12:23:51.116" v="2471" actId="20577"/>
          <ac:spMkLst>
            <pc:docMk/>
            <pc:sldMk cId="3716496139" sldId="262"/>
            <ac:spMk id="6" creationId="{2EEEFBA2-D2C5-483D-A977-8998D1677BEF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590226737" sldId="263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3" creationId="{2E0E4B4A-B5D3-478E-8BA4-CF2034B5271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" creationId="{0A7569EA-9732-4A17-BF57-C64DBC5B9EE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34" creationId="{4BB0BCF4-9D20-4758-AE5E-FC431503F67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35" creationId="{34FB5AB1-B6AF-48F2-8193-1762B21100E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0" creationId="{F09B50DC-B299-47D5-8FBF-8BB1F764A59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1" creationId="{5B2431E2-5AF0-49F8-8C0F-52F1C117186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2" creationId="{974545B8-60BB-4D0D-8EE6-4D20EFAB711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3" creationId="{947754CF-0306-43C0-AAC6-F0E44B385D4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4" creationId="{08BF14CB-16F9-4C81-89C6-D1803D9FF6C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590226737" sldId="263"/>
            <ac:spMk id="45" creationId="{BF20205F-2E3B-455D-AD51-19DBA042B695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423613789" sldId="264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3" creationId="{CA25CFF5-858C-4164-9FC5-90CD21240E7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4" creationId="{C7C97396-5C5E-4112-B44F-BAEFC9E0A2D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13" creationId="{5B0169F7-C655-419A-837E-361F2B21485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24" creationId="{3686A163-9DC0-4062-B9F2-7356DCF3AE6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26" creationId="{8182F801-E17C-4A69-AD17-239F51B8AA2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46" creationId="{33E47C41-D39A-4245-A7A3-ED0AB8507FA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49" creationId="{8AF842C8-A5D3-45DC-A744-72AF8C8786B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51" creationId="{1FD9BD1C-061E-444C-9C04-891206C401D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52" creationId="{A6CE42C0-A515-44EB-BC74-1BABB144F8A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23613789" sldId="264"/>
            <ac:spMk id="347" creationId="{02F3D276-B9E7-4EE4-929B-A726A0D5DC42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602888789" sldId="265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9" creationId="{1D619512-A1D4-44AD-8188-F1687FC5087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0" creationId="{A73ED8FD-6B33-4E5E-8834-826A2D14847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26" creationId="{1CA48589-52FD-4824-BF19-224A2E273FB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35" creationId="{9D042FA2-80BA-4099-BC0A-A1C43A3BC8D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36" creationId="{89ED8224-AD26-4331-B8E0-5E0DB516408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59" creationId="{8FA1AC37-B920-4C0A-855F-E5667B42275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25" creationId="{28DAD8FC-A8D5-47E3-A7B9-0D4AC6B9198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52" creationId="{2ED32D40-BFA8-4674-A900-4CD4235C124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59" creationId="{9BE337EA-F500-4A54-BFED-61886EF9F79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60" creationId="{55622651-7802-488B-BD31-0AB8ED0CD3E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194" creationId="{D1A056C5-B103-4338-9B8D-9EED354280F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209" creationId="{A4FFE943-298E-4CF4-BA89-7378291F712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602888789" sldId="265"/>
            <ac:spMk id="210" creationId="{8EC4802F-F2B0-43C0-A6C4-7B8C3D2EC6EC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4086334256" sldId="266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18" creationId="{730335FD-83D9-40F9-BCF7-E66D50AA1D1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35" creationId="{8ABCBBC9-D2F7-48B4-9184-C97F038376B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39" creationId="{17B27968-7017-4680-8585-A31AFCFC0A6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43" creationId="{202891BF-DCB2-480A-BAB9-0C3CDD92BCF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44" creationId="{99A1ED1C-790E-44E3-B2F4-DE91FE03886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48" creationId="{341596F3-38C6-448D-A0C5-24A7126792C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50" creationId="{20CCA77E-34EA-4061-ABAB-6C8BBBAD5E9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086334256" sldId="266"/>
            <ac:spMk id="59" creationId="{4CF89924-6561-4076-8640-DB03DB6B7D2B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991594624" sldId="267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9" creationId="{628F2B12-A6FB-49BB-8D11-55B45902D32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24" creationId="{4A4EFB0B-EDB6-4E5D-BD82-B6F5A96E259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25" creationId="{97A7A317-65B9-416D-A896-F174F465EC6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31" creationId="{5B9D383F-A60F-4C89-8A00-CF569497000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32" creationId="{1F406394-948C-4B32-9F32-893A9CDFB90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33" creationId="{00564ED2-7D0C-49B7-ABB1-6D7E498CDAD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43" creationId="{49E5435E-DE0A-40F6-A3B9-79B476E7F63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53" creationId="{24046B9E-C52D-4466-AE77-E724F5B083A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58" creationId="{D4D6CB0C-A7D9-4409-AB5D-E136D3307DF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59" creationId="{C57077DD-31D5-47C0-8A51-7084E938B94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991594624" sldId="267"/>
            <ac:spMk id="60" creationId="{E7D0D0D6-1ED1-462C-B06F-D055EA885C54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3038399217" sldId="268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9" creationId="{25508E97-4AAC-4B93-BC54-AFF59B214CF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21" creationId="{09015563-070E-44B6-A631-0F7B138A492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259" creationId="{4E3CE8A3-706A-4699-B699-A35574C8DBC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778" creationId="{19834C9A-0F33-41A0-87C5-895769CD72E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779" creationId="{766B8C96-025A-4125-B64A-B90AECE1DA2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960" creationId="{AA069620-EBBB-45EF-B222-22B45D475FE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038399217" sldId="268"/>
            <ac:spMk id="978" creationId="{97E8AD1C-83FE-43D6-93CF-EF82BAE4AE00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312573457" sldId="269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1" creationId="{136CD9B0-0D33-483A-8178-E8D42A035C2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2" creationId="{2C9AC3EB-BB29-45E4-B0F6-57C288376F8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3" creationId="{2659488C-2AB1-41CD-81A6-2CB1D89A0C2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4" creationId="{A43C4ED9-1027-445A-A826-A807CFC0874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5" creationId="{B09EB51E-092D-4C97-B81F-91EF721ED80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6" creationId="{9CA707E6-1153-42ED-B68A-B36B00A4FA6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7" creationId="{4EB230FD-A423-4C1B-A131-826E8FDF873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8" creationId="{1A709C7F-A89A-4221-A69B-D39EE05158C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9" creationId="{0D50A79D-B5A3-4958-881E-84CCD4C0424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30" creationId="{D1B929E5-2D2A-44DA-AF7C-A69B7C449A9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31" creationId="{200D9E81-7ACC-48D9-B066-8DB4664FF81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32" creationId="{59EF5B5B-BF97-4209-AF1D-A811D2A5ABE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49" creationId="{BE507CAC-2AEA-4E98-917E-58DA9BF7F0E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0" creationId="{FBCFD3EC-BE47-440E-A3D2-19921F772FE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1" creationId="{CB05F6D6-4A56-4230-99DC-8FC74BBA428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2" creationId="{F3BC8B38-4447-462E-9B98-085EEB3DF77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3" creationId="{096CE8AF-DCA7-4FDD-B792-73BFD0D0FDA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4" creationId="{5B9D4BA0-B371-40E9-AA9C-DBAB7E804FD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5" creationId="{EF3CD94E-5BA2-4097-A125-B94982A4FC2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6" creationId="{7BA76994-6E86-409E-BEFD-BAB3662210D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7" creationId="{89A5B9CA-0571-4E52-8820-C4D9ABE1E7A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8" creationId="{4FB742B5-6136-4D89-836B-2AE443DEEA6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9" creationId="{4B130F84-F904-404E-840F-C6515BA16A2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60" creationId="{C532FF97-9822-4F48-94D1-728CBD2E1C6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63" creationId="{17947E7C-3931-48F5-92EC-CF93DE7FB4F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117" creationId="{E7989F67-1903-4A19-A106-F0EF1A1F509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118" creationId="{81ABC74D-88CC-4A76-8A8D-F81C078BE9F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265" creationId="{80DEB6D2-1B7D-4DB3-B668-8D4711ADFCF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359" creationId="{24201780-B905-4CC0-A002-E052C967096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360" creationId="{21E19E01-1E76-46A1-BFDD-F02550302CA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21" creationId="{75E89A79-8045-461F-B701-875D0FD4C84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64" creationId="{F2B336D5-ADE1-457B-B99D-F7EC2A4A311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65" creationId="{D6884773-025A-4056-9120-967A7484E1F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566" creationId="{FBD2A640-DB0A-44EA-AC04-32643D22EEF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801" creationId="{CC3358B5-0C47-4100-97BA-A72EF666972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312573457" sldId="269"/>
            <ac:spMk id="802" creationId="{A7FD67B3-0EAD-4823-9CB1-01BC55F39E81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877591677" sldId="270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877591677" sldId="270"/>
            <ac:spMk id="22" creationId="{E8F5D34E-F679-45F4-BFC9-B9B401E5FD9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877591677" sldId="270"/>
            <ac:spMk id="31" creationId="{80CCD1CF-F52F-44F9-B196-89DF3E1B6DF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877591677" sldId="270"/>
            <ac:spMk id="32" creationId="{EB3167CB-A6C4-4DEF-86D2-0EE698CF078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877591677" sldId="270"/>
            <ac:spMk id="33" creationId="{705E33BA-D532-4BFC-985F-6257C8C95DFC}"/>
          </ac:spMkLst>
        </pc:spChg>
        <pc:graphicFrameChg chg="mod">
          <ac:chgData name="GUNADI, Conny" userId="34b764c4-6e25-4645-a750-fffb716bef6e" providerId="ADAL" clId="{5624EC91-04B6-48AB-8D19-BE1B03E5DCED}" dt="2022-09-18T12:53:32.767" v="1745"/>
          <ac:graphicFrameMkLst>
            <pc:docMk/>
            <pc:sldMk cId="1877591677" sldId="270"/>
            <ac:graphicFrameMk id="40" creationId="{C4173BE0-AA34-4982-97CE-4DE4B553BD22}"/>
          </ac:graphicFrameMkLst>
        </pc:graphicFrame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069803008" sldId="271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3" creationId="{9E6DC14B-DBB6-4ACF-BA53-D251EAD3CE2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4" creationId="{41D2BC79-E7F2-4BBF-A74F-3E0AF7A7A60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22" creationId="{429316F7-2E35-4591-ACA4-63F1C46AFF4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80" creationId="{F60D8165-C962-496B-BA18-BAE6A08C60D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89" creationId="{9FC8C05B-946D-4915-A1D1-59E3957C1F2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07" creationId="{D1E3E659-4B39-4B3B-857D-E87DD151F77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2" creationId="{3099AF50-4A59-41FD-9F70-EB228C3763B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3" creationId="{9C3B2BFE-8F4A-43FF-B551-030136A7E91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4" creationId="{E9D7AEAC-9AC3-490C-B4A9-DD26ED4EE64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5" creationId="{6665A4F1-CA8F-4D77-AB52-C98C3AD9165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6" creationId="{22B9989D-C7D5-4AA7-87A8-CE5C4973C83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069803008" sldId="271"/>
            <ac:spMk id="137" creationId="{4237D231-38E9-46D9-A571-1AEAC0B3E056}"/>
          </ac:spMkLst>
        </pc:sp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069803008" sldId="271"/>
            <ac:picMk id="26" creationId="{E2B3D448-6C6E-457E-9101-6ED71063E0FF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069803008" sldId="271"/>
            <ac:picMk id="30" creationId="{C0AFC6B0-D191-4107-9CE8-6A62C8B6BF6E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069803008" sldId="271"/>
            <ac:picMk id="34" creationId="{001482E7-DB3D-4047-A6D3-8C7EB0F66DF1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2069803008" sldId="271"/>
            <ac:picMk id="38" creationId="{0B81A210-11FF-46EA-AF83-A89425CF815D}"/>
          </ac:picMkLst>
        </pc:pic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467684788" sldId="272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3" creationId="{A153E769-4F0D-4D0D-BDB3-105F2517074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4" creationId="{1B84DAF4-634B-40FC-9DAF-839B8E934D9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1" creationId="{3B528EB5-E06C-4ED5-95D1-0FC922CC875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2" creationId="{15B31211-4F58-4F2A-9E2D-66F461BF547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3" creationId="{AA6C7FBA-C196-4AE6-B167-6C55ED09741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4" creationId="{4E5EE2B9-D150-453A-9E1D-D413883AC3C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5" creationId="{73864EC9-D7AB-4468-9F82-A19238933C1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6" creationId="{07875ABF-89D4-4476-BEBD-FD3F3A52424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7" creationId="{B1015474-0465-49F3-8DB6-C8B8C83D059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8" creationId="{D0848036-1420-4B8F-A927-CBE8061162F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69" creationId="{060F23A0-4476-49CA-8AFA-35D2A5F2E5D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0" creationId="{9B604063-7C9C-4FEF-9A10-0D259CEC58C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1" creationId="{E707572D-7863-49B8-B805-420CDCB107F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2" creationId="{C85B6129-3709-43BC-B78D-24BE1D20694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3" creationId="{0140E9D5-05CF-46F9-8F0A-D26D1C30032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4" creationId="{0ACBBA68-B2EC-48C6-A722-9A401C21CFF3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5" creationId="{D3CF2955-2D46-45EE-A32F-C03ACB6DAB7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6" creationId="{A514F4ED-057A-4AAF-A3BE-A73CA3890F4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278" creationId="{D2BD6615-FC04-4A3C-B0F0-5C12B53EF3F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467684788" sldId="272"/>
            <ac:spMk id="365" creationId="{93AD7ABD-C576-4BB6-A3AE-23B58DE5720D}"/>
          </ac:spMkLst>
        </pc:sp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43" creationId="{489694FF-09A3-47B9-B459-215DAA4A0465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47" creationId="{6DE80A00-9E8B-4ACB-89B0-C4C0F33630EC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51" creationId="{6601BC64-FE14-4DB5-8B36-4E25B36713B9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55" creationId="{F23CFDFC-E456-4B62-B169-3E518F6B4D92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59" creationId="{626ECF90-59BC-4F2B-BBE1-E3C278CB2688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63" creationId="{12DE1073-A7D7-4B15-97E5-5223F966A93D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259" creationId="{4834A02F-4080-4730-844D-49401E4CB45C}"/>
          </ac:picMkLst>
        </pc:picChg>
        <pc:picChg chg="mod">
          <ac:chgData name="GUNADI, Conny" userId="34b764c4-6e25-4645-a750-fffb716bef6e" providerId="ADAL" clId="{5624EC91-04B6-48AB-8D19-BE1B03E5DCED}" dt="2022-09-18T12:53:32.767" v="1745"/>
          <ac:picMkLst>
            <pc:docMk/>
            <pc:sldMk cId="1467684788" sldId="272"/>
            <ac:picMk id="281" creationId="{EA033618-7119-454B-AA08-8353379B217F}"/>
          </ac:picMkLst>
        </pc:picChg>
      </pc:sldChg>
      <pc:sldChg chg="modSp del mod">
        <pc:chgData name="GUNADI, Conny" userId="34b764c4-6e25-4645-a750-fffb716bef6e" providerId="ADAL" clId="{5624EC91-04B6-48AB-8D19-BE1B03E5DCED}" dt="2022-09-20T12:45:40.215" v="1951" actId="47"/>
        <pc:sldMkLst>
          <pc:docMk/>
          <pc:sldMk cId="2981683180" sldId="273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7" creationId="{485F1817-57FD-4E22-B791-FB703191695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9" creationId="{116241FF-379D-4C5E-A5A9-5ACCE975E40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21" creationId="{80403D31-4B7A-4D06-B2C8-5671B2040902}"/>
          </ac:spMkLst>
        </pc:spChg>
        <pc:spChg chg="mod">
          <ac:chgData name="GUNADI, Conny" userId="34b764c4-6e25-4645-a750-fffb716bef6e" providerId="ADAL" clId="{5624EC91-04B6-48AB-8D19-BE1B03E5DCED}" dt="2022-09-18T13:02:44.055" v="1747" actId="1076"/>
          <ac:spMkLst>
            <pc:docMk/>
            <pc:sldMk cId="2981683180" sldId="273"/>
            <ac:spMk id="22" creationId="{11347CE7-3994-4114-A0FF-31E477D1388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23" creationId="{E1846A24-F89C-4782-A3CB-3C8B710BC77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38" creationId="{56C6724C-9FF7-4DF9-B366-D5C52888E8C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57" creationId="{7A15FA0D-1700-430B-B189-08D820F8FDA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58" creationId="{3631C29B-F1C1-494F-AC0D-218DEF3535C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59" creationId="{FD4CD6F4-17BE-49EF-BE2E-F9D3790441B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60" creationId="{B0B21CE3-707A-4A45-B46E-7E000F5052C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21" creationId="{3EC3454A-0EA5-4C3A-B450-DDFF5E5870F2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22" creationId="{9B62333D-A92E-480A-B410-E38591B9F82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23" creationId="{FB3CE12F-738B-455E-9355-23BD96C5702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124" creationId="{88FF8AD0-5502-494F-B9DF-E65EEB0F074D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254" creationId="{9DF4D139-9BDD-4805-9790-7AE16FDFB6E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255" creationId="{0911F1E0-1FA7-400E-8710-DAAD103CDD4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81683180" sldId="273"/>
            <ac:spMk id="434" creationId="{0377EB1E-65F5-456C-9DB1-7FB8F5C77211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946034355" sldId="274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46034355" sldId="274"/>
            <ac:spMk id="11" creationId="{A2EB208E-E68C-4B43-8AD1-6B9A7F5F5BF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46034355" sldId="274"/>
            <ac:spMk id="12" creationId="{312822BD-8CF7-4472-A607-0DD012817DB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46034355" sldId="274"/>
            <ac:spMk id="18" creationId="{8A6AD16E-8FB5-4AC7-941E-313FBED6044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46034355" sldId="274"/>
            <ac:spMk id="22" creationId="{A3F3E4C8-A3E9-4D1E-AAF8-A6C4EF21F04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946034355" sldId="274"/>
            <ac:spMk id="42" creationId="{58C1F07E-94CC-45BF-8EE6-8CD7BD89CE54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2806944598" sldId="275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806944598" sldId="275"/>
            <ac:spMk id="14" creationId="{A6332EFB-A5F4-469F-9C70-AB8197068B1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806944598" sldId="275"/>
            <ac:spMk id="19" creationId="{9EF1D37D-7D53-43D9-B054-3B3A36C7C4F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806944598" sldId="275"/>
            <ac:spMk id="21" creationId="{3C259BDD-35DF-471C-9AF0-85800486176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806944598" sldId="275"/>
            <ac:spMk id="22" creationId="{D185F1A6-517F-4333-A04B-A1833CCBA402}"/>
          </ac:spMkLst>
        </pc:spChg>
      </pc:sldChg>
      <pc:sldChg chg="modSp del">
        <pc:chgData name="GUNADI, Conny" userId="34b764c4-6e25-4645-a750-fffb716bef6e" providerId="ADAL" clId="{5624EC91-04B6-48AB-8D19-BE1B03E5DCED}" dt="2022-09-20T12:45:40.215" v="1951" actId="47"/>
        <pc:sldMkLst>
          <pc:docMk/>
          <pc:sldMk cId="1250618105" sldId="277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3" creationId="{BFD96604-7FB5-4F50-A96E-4386473A5A95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4" creationId="{476D13EE-70A1-4778-AF2D-A9A1C2D8273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9" creationId="{4F174361-981D-49E5-B0D5-8F14C3C47FC8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23" creationId="{F4EE2917-789E-49D4-B116-1CFBDB471D7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31" creationId="{926BA2DA-C2D4-4602-A901-B6642B65001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32" creationId="{09D3632F-CFE2-4072-8A8C-DF1D84B0A59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33" creationId="{778AC672-B3A8-4818-A2DD-4AC4E09C211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34" creationId="{DD0E0121-9CF8-404E-ACC6-53AFD861FE0F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66" creationId="{2064AD79-FC3F-4ACB-9FCC-5DB4E1A365A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07" creationId="{D03D5EA3-71CF-48D3-9275-FD6D80F02186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18" creationId="{F91DCB5A-57D3-4EBF-A9A1-B708D2A13409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19" creationId="{0F7C41D5-D65D-452F-93E8-B49828DD8507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20" creationId="{8C60C4A6-41AD-4FB6-A2B5-385108B9D924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1250618105" sldId="277"/>
            <ac:spMk id="121" creationId="{7B873056-ABAF-409E-9B1F-8C0284480F9A}"/>
          </ac:spMkLst>
        </pc:spChg>
      </pc:sldChg>
      <pc:sldChg chg="modSp mod modAnim">
        <pc:chgData name="GUNADI, Conny" userId="34b764c4-6e25-4645-a750-fffb716bef6e" providerId="ADAL" clId="{5624EC91-04B6-48AB-8D19-BE1B03E5DCED}" dt="2022-09-25T11:58:28.938" v="2452"/>
        <pc:sldMkLst>
          <pc:docMk/>
          <pc:sldMk cId="2653566222" sldId="278"/>
        </pc:sldMkLst>
        <pc:spChg chg="mod">
          <ac:chgData name="GUNADI, Conny" userId="34b764c4-6e25-4645-a750-fffb716bef6e" providerId="ADAL" clId="{5624EC91-04B6-48AB-8D19-BE1B03E5DCED}" dt="2022-09-20T10:29:29.299" v="1761" actId="207"/>
          <ac:spMkLst>
            <pc:docMk/>
            <pc:sldMk cId="2653566222" sldId="278"/>
            <ac:spMk id="37" creationId="{8E3885AC-DADF-4161-84E9-EBF01A6C78FA}"/>
          </ac:spMkLst>
        </pc:spChg>
      </pc:sldChg>
      <pc:sldChg chg="modSp mod modNotesTx">
        <pc:chgData name="GUNADI, Conny" userId="34b764c4-6e25-4645-a750-fffb716bef6e" providerId="ADAL" clId="{5624EC91-04B6-48AB-8D19-BE1B03E5DCED}" dt="2022-09-26T13:03:09.863" v="2944" actId="20577"/>
        <pc:sldMkLst>
          <pc:docMk/>
          <pc:sldMk cId="4132388877" sldId="279"/>
        </pc:sldMkLst>
        <pc:spChg chg="mod">
          <ac:chgData name="GUNADI, Conny" userId="34b764c4-6e25-4645-a750-fffb716bef6e" providerId="ADAL" clId="{5624EC91-04B6-48AB-8D19-BE1B03E5DCED}" dt="2022-09-26T13:03:09.863" v="2944" actId="20577"/>
          <ac:spMkLst>
            <pc:docMk/>
            <pc:sldMk cId="4132388877" sldId="279"/>
            <ac:spMk id="6" creationId="{2EEEFBA2-D2C5-483D-A977-8998D1677BEF}"/>
          </ac:spMkLst>
        </pc:spChg>
      </pc:sldChg>
      <pc:sldChg chg="addSp modSp mod modClrScheme chgLayout">
        <pc:chgData name="GUNADI, Conny" userId="34b764c4-6e25-4645-a750-fffb716bef6e" providerId="ADAL" clId="{5624EC91-04B6-48AB-8D19-BE1B03E5DCED}" dt="2022-09-25T12:40:38.729" v="2696" actId="1076"/>
        <pc:sldMkLst>
          <pc:docMk/>
          <pc:sldMk cId="1533019173" sldId="280"/>
        </pc:sldMkLst>
        <pc:spChg chg="add mod ord">
          <ac:chgData name="GUNADI, Conny" userId="34b764c4-6e25-4645-a750-fffb716bef6e" providerId="ADAL" clId="{5624EC91-04B6-48AB-8D19-BE1B03E5DCED}" dt="2022-09-25T12:39:52.704" v="2648" actId="20577"/>
          <ac:spMkLst>
            <pc:docMk/>
            <pc:sldMk cId="1533019173" sldId="280"/>
            <ac:spMk id="2" creationId="{FCD5C74C-11D6-4594-A3D9-4834C69CB9EB}"/>
          </ac:spMkLst>
        </pc:spChg>
        <pc:spChg chg="add mod ord">
          <ac:chgData name="GUNADI, Conny" userId="34b764c4-6e25-4645-a750-fffb716bef6e" providerId="ADAL" clId="{5624EC91-04B6-48AB-8D19-BE1B03E5DCED}" dt="2022-09-25T12:40:38.729" v="2696" actId="1076"/>
          <ac:spMkLst>
            <pc:docMk/>
            <pc:sldMk cId="1533019173" sldId="280"/>
            <ac:spMk id="3" creationId="{05D5CF63-B7E1-44E8-9D2A-3CEF4075BFC1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1533019173" sldId="280"/>
            <ac:spMk id="4" creationId="{C9D1E86A-09B8-411C-86B4-53674EB26FC0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1533019173" sldId="280"/>
            <ac:spMk id="5" creationId="{6FF78EB9-EFB2-4F1A-82AF-64E44E7438E1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1533019173" sldId="280"/>
            <ac:spMk id="6" creationId="{BF433648-921D-4DCE-BB51-7A1BC8A4D2FE}"/>
          </ac:spMkLst>
        </pc:spChg>
      </pc:sldChg>
      <pc:sldChg chg="addSp delSp modSp new del mod modClrScheme modShow chgLayout">
        <pc:chgData name="GUNADI, Conny" userId="34b764c4-6e25-4645-a750-fffb716bef6e" providerId="ADAL" clId="{5624EC91-04B6-48AB-8D19-BE1B03E5DCED}" dt="2022-09-25T11:34:51.058" v="2407" actId="2696"/>
        <pc:sldMkLst>
          <pc:docMk/>
          <pc:sldMk cId="3145154614" sldId="281"/>
        </pc:sldMkLst>
        <pc:spChg chg="del mod ord">
          <ac:chgData name="GUNADI, Conny" userId="34b764c4-6e25-4645-a750-fffb716bef6e" providerId="ADAL" clId="{5624EC91-04B6-48AB-8D19-BE1B03E5DCED}" dt="2022-09-17T12:08:36.020" v="3" actId="700"/>
          <ac:spMkLst>
            <pc:docMk/>
            <pc:sldMk cId="3145154614" sldId="281"/>
            <ac:spMk id="2" creationId="{2D5FCC08-8042-444A-B530-E92E5C59B2F1}"/>
          </ac:spMkLst>
        </pc:spChg>
        <pc:spChg chg="add mod ord">
          <ac:chgData name="GUNADI, Conny" userId="34b764c4-6e25-4645-a750-fffb716bef6e" providerId="ADAL" clId="{5624EC91-04B6-48AB-8D19-BE1B03E5DCED}" dt="2022-09-18T12:53:32.767" v="1745"/>
          <ac:spMkLst>
            <pc:docMk/>
            <pc:sldMk cId="3145154614" sldId="281"/>
            <ac:spMk id="3" creationId="{1A4261A5-AB07-43CB-8E3E-446ED17F6ED6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4" creationId="{796C3575-1720-49F6-82A5-79941298A21B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5" creationId="{5C59447A-1425-448C-804B-520959C5719F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6" creationId="{4D492856-569E-4D41-B02B-844755F2B215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7" creationId="{F4DF66FA-4E9E-4ED0-98BF-8B8891688CFB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8" creationId="{7ACF8465-E139-42C2-933C-1D0B6ADAC457}"/>
          </ac:spMkLst>
        </pc:spChg>
        <pc:spChg chg="add mod">
          <ac:chgData name="GUNADI, Conny" userId="34b764c4-6e25-4645-a750-fffb716bef6e" providerId="ADAL" clId="{5624EC91-04B6-48AB-8D19-BE1B03E5DCED}" dt="2022-09-20T11:31:24.087" v="1950" actId="20577"/>
          <ac:spMkLst>
            <pc:docMk/>
            <pc:sldMk cId="3145154614" sldId="281"/>
            <ac:spMk id="8" creationId="{EFD59539-DDED-4689-B279-8BF703DFFE6B}"/>
          </ac:spMkLst>
        </pc:spChg>
        <pc:spChg chg="add del mod ord">
          <ac:chgData name="GUNADI, Conny" userId="34b764c4-6e25-4645-a750-fffb716bef6e" providerId="ADAL" clId="{5624EC91-04B6-48AB-8D19-BE1B03E5DCED}" dt="2022-09-18T11:09:21.960" v="383" actId="700"/>
          <ac:spMkLst>
            <pc:docMk/>
            <pc:sldMk cId="3145154614" sldId="281"/>
            <ac:spMk id="9" creationId="{EE66A92D-B39F-4319-9B46-61FD51C82FE0}"/>
          </ac:spMkLst>
        </pc:spChg>
        <pc:spChg chg="add mod ord">
          <ac:chgData name="GUNADI, Conny" userId="34b764c4-6e25-4645-a750-fffb716bef6e" providerId="ADAL" clId="{5624EC91-04B6-48AB-8D19-BE1B03E5DCED}" dt="2022-09-20T11:30:03.205" v="1901" actId="14100"/>
          <ac:spMkLst>
            <pc:docMk/>
            <pc:sldMk cId="3145154614" sldId="281"/>
            <ac:spMk id="10" creationId="{E3BFA60B-4B87-4D1B-B56C-9C41DB820AA0}"/>
          </ac:spMkLst>
        </pc:spChg>
        <pc:spChg chg="add del mod">
          <ac:chgData name="GUNADI, Conny" userId="34b764c4-6e25-4645-a750-fffb716bef6e" providerId="ADAL" clId="{5624EC91-04B6-48AB-8D19-BE1B03E5DCED}" dt="2022-09-18T11:46:49.263" v="881" actId="478"/>
          <ac:spMkLst>
            <pc:docMk/>
            <pc:sldMk cId="3145154614" sldId="281"/>
            <ac:spMk id="11" creationId="{DDB7EF49-5988-4329-AF3B-49BABFF80A59}"/>
          </ac:spMkLst>
        </pc:spChg>
        <pc:spChg chg="add mod">
          <ac:chgData name="GUNADI, Conny" userId="34b764c4-6e25-4645-a750-fffb716bef6e" providerId="ADAL" clId="{5624EC91-04B6-48AB-8D19-BE1B03E5DCED}" dt="2022-09-18T11:46:34.252" v="879" actId="20577"/>
          <ac:spMkLst>
            <pc:docMk/>
            <pc:sldMk cId="3145154614" sldId="281"/>
            <ac:spMk id="12" creationId="{FDDA9142-CD3B-4B1A-9628-7DA30055E947}"/>
          </ac:spMkLst>
        </pc:spChg>
      </pc:sldChg>
      <pc:sldChg chg="addSp delSp modSp add mod modClrScheme chgLayout">
        <pc:chgData name="GUNADI, Conny" userId="34b764c4-6e25-4645-a750-fffb716bef6e" providerId="ADAL" clId="{5624EC91-04B6-48AB-8D19-BE1B03E5DCED}" dt="2022-09-25T12:25:18.622" v="2472" actId="20577"/>
        <pc:sldMkLst>
          <pc:docMk/>
          <pc:sldMk cId="3342029304" sldId="282"/>
        </pc:sldMkLst>
        <pc:spChg chg="add del mod ord">
          <ac:chgData name="GUNADI, Conny" userId="34b764c4-6e25-4645-a750-fffb716bef6e" providerId="ADAL" clId="{5624EC91-04B6-48AB-8D19-BE1B03E5DCED}" dt="2022-09-18T10:35:05.678" v="69" actId="700"/>
          <ac:spMkLst>
            <pc:docMk/>
            <pc:sldMk cId="3342029304" sldId="282"/>
            <ac:spMk id="2" creationId="{8A3F1696-487C-4FAC-B92D-FDAA1DE5EF20}"/>
          </ac:spMkLst>
        </pc:spChg>
        <pc:spChg chg="add del mod ord">
          <ac:chgData name="GUNADI, Conny" userId="34b764c4-6e25-4645-a750-fffb716bef6e" providerId="ADAL" clId="{5624EC91-04B6-48AB-8D19-BE1B03E5DCED}" dt="2022-09-18T10:37:00.896" v="130" actId="478"/>
          <ac:spMkLst>
            <pc:docMk/>
            <pc:sldMk cId="3342029304" sldId="282"/>
            <ac:spMk id="3" creationId="{F88AB927-787E-4DC1-B8C5-8926A40CC39F}"/>
          </ac:spMkLst>
        </pc:spChg>
        <pc:spChg chg="mod ord">
          <ac:chgData name="GUNADI, Conny" userId="34b764c4-6e25-4645-a750-fffb716bef6e" providerId="ADAL" clId="{5624EC91-04B6-48AB-8D19-BE1B03E5DCED}" dt="2022-09-25T12:25:18.622" v="2472" actId="20577"/>
          <ac:spMkLst>
            <pc:docMk/>
            <pc:sldMk cId="3342029304" sldId="282"/>
            <ac:spMk id="6" creationId="{2EEEFBA2-D2C5-483D-A977-8998D1677BEF}"/>
          </ac:spMkLst>
        </pc:spChg>
      </pc:sldChg>
      <pc:sldChg chg="addSp delSp modSp new del mod">
        <pc:chgData name="GUNADI, Conny" userId="34b764c4-6e25-4645-a750-fffb716bef6e" providerId="ADAL" clId="{5624EC91-04B6-48AB-8D19-BE1B03E5DCED}" dt="2022-09-25T12:28:39.860" v="2563" actId="47"/>
        <pc:sldMkLst>
          <pc:docMk/>
          <pc:sldMk cId="213584064" sldId="283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3584064" sldId="283"/>
            <ac:spMk id="2" creationId="{7F4A8804-612F-4AE9-93E5-E74FA5C96B39}"/>
          </ac:spMkLst>
        </pc:spChg>
        <pc:spChg chg="del mod">
          <ac:chgData name="GUNADI, Conny" userId="34b764c4-6e25-4645-a750-fffb716bef6e" providerId="ADAL" clId="{5624EC91-04B6-48AB-8D19-BE1B03E5DCED}" dt="2022-09-18T10:42:21.256" v="280" actId="478"/>
          <ac:spMkLst>
            <pc:docMk/>
            <pc:sldMk cId="213584064" sldId="283"/>
            <ac:spMk id="3" creationId="{29FDDA5C-15D5-47D5-B8C4-F9077846D05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3584064" sldId="283"/>
            <ac:spMk id="4" creationId="{F137D8FF-FC58-4087-96E6-1A9530E95E2C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3584064" sldId="283"/>
            <ac:spMk id="5" creationId="{ECFE1A8F-565A-4401-83A5-196CED4BE36A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213584064" sldId="283"/>
            <ac:spMk id="6" creationId="{2F7E4AFE-DE45-4A63-8591-D5004F4FE180}"/>
          </ac:spMkLst>
        </pc:spChg>
        <pc:spChg chg="add del">
          <ac:chgData name="GUNADI, Conny" userId="34b764c4-6e25-4645-a750-fffb716bef6e" providerId="ADAL" clId="{5624EC91-04B6-48AB-8D19-BE1B03E5DCED}" dt="2022-09-18T10:42:53.003" v="282" actId="11529"/>
          <ac:spMkLst>
            <pc:docMk/>
            <pc:sldMk cId="213584064" sldId="283"/>
            <ac:spMk id="7" creationId="{38C5E0F4-A86D-4D52-AACE-2DE09CF68085}"/>
          </ac:spMkLst>
        </pc:spChg>
        <pc:spChg chg="add del mod">
          <ac:chgData name="GUNADI, Conny" userId="34b764c4-6e25-4645-a750-fffb716bef6e" providerId="ADAL" clId="{5624EC91-04B6-48AB-8D19-BE1B03E5DCED}" dt="2022-09-18T10:45:39.509" v="287" actId="478"/>
          <ac:spMkLst>
            <pc:docMk/>
            <pc:sldMk cId="213584064" sldId="283"/>
            <ac:spMk id="8" creationId="{B5D5E34E-051E-4758-9758-B24BAC64A476}"/>
          </ac:spMkLst>
        </pc:spChg>
        <pc:spChg chg="add mod">
          <ac:chgData name="GUNADI, Conny" userId="34b764c4-6e25-4645-a750-fffb716bef6e" providerId="ADAL" clId="{5624EC91-04B6-48AB-8D19-BE1B03E5DCED}" dt="2022-09-25T12:26:29.042" v="2487" actId="20577"/>
          <ac:spMkLst>
            <pc:docMk/>
            <pc:sldMk cId="213584064" sldId="283"/>
            <ac:spMk id="9" creationId="{8BBFAE1A-0AA5-49EE-B279-2DD11ACFB6F1}"/>
          </ac:spMkLst>
        </pc:spChg>
        <pc:spChg chg="add mod">
          <ac:chgData name="GUNADI, Conny" userId="34b764c4-6e25-4645-a750-fffb716bef6e" providerId="ADAL" clId="{5624EC91-04B6-48AB-8D19-BE1B03E5DCED}" dt="2022-09-25T12:26:28.422" v="2486" actId="20577"/>
          <ac:spMkLst>
            <pc:docMk/>
            <pc:sldMk cId="213584064" sldId="283"/>
            <ac:spMk id="10" creationId="{54A082C2-3848-4356-A194-B9D98368FCF7}"/>
          </ac:spMkLst>
        </pc:spChg>
        <pc:spChg chg="add mod">
          <ac:chgData name="GUNADI, Conny" userId="34b764c4-6e25-4645-a750-fffb716bef6e" providerId="ADAL" clId="{5624EC91-04B6-48AB-8D19-BE1B03E5DCED}" dt="2022-09-25T11:57:00.664" v="2448" actId="14861"/>
          <ac:spMkLst>
            <pc:docMk/>
            <pc:sldMk cId="213584064" sldId="283"/>
            <ac:spMk id="11" creationId="{A5DC8F57-65C5-4457-8DF7-B4DA263F52DE}"/>
          </ac:spMkLst>
        </pc:spChg>
        <pc:spChg chg="add del mod">
          <ac:chgData name="GUNADI, Conny" userId="34b764c4-6e25-4645-a750-fffb716bef6e" providerId="ADAL" clId="{5624EC91-04B6-48AB-8D19-BE1B03E5DCED}" dt="2022-09-20T10:50:35.198" v="1767" actId="478"/>
          <ac:spMkLst>
            <pc:docMk/>
            <pc:sldMk cId="213584064" sldId="283"/>
            <ac:spMk id="12" creationId="{177E10A9-1109-4860-9222-3FA13B013DC5}"/>
          </ac:spMkLst>
        </pc:spChg>
        <pc:spChg chg="add mod">
          <ac:chgData name="GUNADI, Conny" userId="34b764c4-6e25-4645-a750-fffb716bef6e" providerId="ADAL" clId="{5624EC91-04B6-48AB-8D19-BE1B03E5DCED}" dt="2022-09-25T11:57:00.664" v="2448" actId="14861"/>
          <ac:spMkLst>
            <pc:docMk/>
            <pc:sldMk cId="213584064" sldId="283"/>
            <ac:spMk id="13" creationId="{56F5262C-F36A-489C-82A7-7B36AFB4B4D4}"/>
          </ac:spMkLst>
        </pc:spChg>
        <pc:spChg chg="add mod">
          <ac:chgData name="GUNADI, Conny" userId="34b764c4-6e25-4645-a750-fffb716bef6e" providerId="ADAL" clId="{5624EC91-04B6-48AB-8D19-BE1B03E5DCED}" dt="2022-09-25T11:57:00.664" v="2448" actId="14861"/>
          <ac:spMkLst>
            <pc:docMk/>
            <pc:sldMk cId="213584064" sldId="283"/>
            <ac:spMk id="14" creationId="{6CE967EF-FA2C-431D-8D82-FD6567723F67}"/>
          </ac:spMkLst>
        </pc:spChg>
      </pc:sldChg>
      <pc:sldChg chg="addSp delSp modSp add mod">
        <pc:chgData name="GUNADI, Conny" userId="34b764c4-6e25-4645-a750-fffb716bef6e" providerId="ADAL" clId="{5624EC91-04B6-48AB-8D19-BE1B03E5DCED}" dt="2022-09-20T11:24:47.641" v="1900" actId="20577"/>
        <pc:sldMkLst>
          <pc:docMk/>
          <pc:sldMk cId="4185047871" sldId="284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4185047871" sldId="284"/>
            <ac:spMk id="3" creationId="{1A4261A5-AB07-43CB-8E3E-446ED17F6ED6}"/>
          </ac:spMkLst>
        </pc:spChg>
        <pc:spChg chg="add mod">
          <ac:chgData name="GUNADI, Conny" userId="34b764c4-6e25-4645-a750-fffb716bef6e" providerId="ADAL" clId="{5624EC91-04B6-48AB-8D19-BE1B03E5DCED}" dt="2022-09-18T11:45:01.151" v="756" actId="14100"/>
          <ac:spMkLst>
            <pc:docMk/>
            <pc:sldMk cId="4185047871" sldId="284"/>
            <ac:spMk id="6" creationId="{380983AB-0C53-4763-A88A-4CF11C724901}"/>
          </ac:spMkLst>
        </pc:spChg>
        <pc:spChg chg="add mod">
          <ac:chgData name="GUNADI, Conny" userId="34b764c4-6e25-4645-a750-fffb716bef6e" providerId="ADAL" clId="{5624EC91-04B6-48AB-8D19-BE1B03E5DCED}" dt="2022-09-20T11:24:47.641" v="1900" actId="20577"/>
          <ac:spMkLst>
            <pc:docMk/>
            <pc:sldMk cId="4185047871" sldId="284"/>
            <ac:spMk id="7" creationId="{B5E88AE9-56CA-4B8B-82C2-8B7078056B27}"/>
          </ac:spMkLst>
        </pc:spChg>
        <pc:spChg chg="del mod">
          <ac:chgData name="GUNADI, Conny" userId="34b764c4-6e25-4645-a750-fffb716bef6e" providerId="ADAL" clId="{5624EC91-04B6-48AB-8D19-BE1B03E5DCED}" dt="2022-09-18T11:41:45.269" v="642"/>
          <ac:spMkLst>
            <pc:docMk/>
            <pc:sldMk cId="4185047871" sldId="284"/>
            <ac:spMk id="10" creationId="{E3BFA60B-4B87-4D1B-B56C-9C41DB820AA0}"/>
          </ac:spMkLst>
        </pc:spChg>
        <pc:spChg chg="del">
          <ac:chgData name="GUNADI, Conny" userId="34b764c4-6e25-4645-a750-fffb716bef6e" providerId="ADAL" clId="{5624EC91-04B6-48AB-8D19-BE1B03E5DCED}" dt="2022-09-18T11:33:50.351" v="640" actId="478"/>
          <ac:spMkLst>
            <pc:docMk/>
            <pc:sldMk cId="4185047871" sldId="284"/>
            <ac:spMk id="11" creationId="{DDB7EF49-5988-4329-AF3B-49BABFF80A59}"/>
          </ac:spMkLst>
        </pc:spChg>
        <pc:graphicFrameChg chg="add mod">
          <ac:chgData name="GUNADI, Conny" userId="34b764c4-6e25-4645-a750-fffb716bef6e" providerId="ADAL" clId="{5624EC91-04B6-48AB-8D19-BE1B03E5DCED}" dt="2022-09-18T11:42:38.252" v="649" actId="1076"/>
          <ac:graphicFrameMkLst>
            <pc:docMk/>
            <pc:sldMk cId="4185047871" sldId="284"/>
            <ac:graphicFrameMk id="5" creationId="{D75E5857-404E-4329-AE1D-33B49E1BF611}"/>
          </ac:graphicFrameMkLst>
        </pc:graphicFrameChg>
      </pc:sldChg>
      <pc:sldChg chg="modSp add mod">
        <pc:chgData name="GUNADI, Conny" userId="34b764c4-6e25-4645-a750-fffb716bef6e" providerId="ADAL" clId="{5624EC91-04B6-48AB-8D19-BE1B03E5DCED}" dt="2022-09-25T12:23:22.461" v="2466" actId="255"/>
        <pc:sldMkLst>
          <pc:docMk/>
          <pc:sldMk cId="2915350566" sldId="285"/>
        </pc:sldMkLst>
        <pc:spChg chg="mod">
          <ac:chgData name="GUNADI, Conny" userId="34b764c4-6e25-4645-a750-fffb716bef6e" providerId="ADAL" clId="{5624EC91-04B6-48AB-8D19-BE1B03E5DCED}" dt="2022-09-25T12:23:22.461" v="2466" actId="255"/>
          <ac:spMkLst>
            <pc:docMk/>
            <pc:sldMk cId="2915350566" sldId="285"/>
            <ac:spMk id="6" creationId="{2EEEFBA2-D2C5-483D-A977-8998D1677BEF}"/>
          </ac:spMkLst>
        </pc:spChg>
      </pc:sldChg>
      <pc:sldChg chg="modSp add del mod">
        <pc:chgData name="GUNADI, Conny" userId="34b764c4-6e25-4645-a750-fffb716bef6e" providerId="ADAL" clId="{5624EC91-04B6-48AB-8D19-BE1B03E5DCED}" dt="2022-09-25T12:40:41.602" v="2697" actId="47"/>
        <pc:sldMkLst>
          <pc:docMk/>
          <pc:sldMk cId="3539262275" sldId="286"/>
        </pc:sldMkLst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539262275" sldId="286"/>
            <ac:spMk id="2" creationId="{FCD5C74C-11D6-4594-A3D9-4834C69CB9EB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539262275" sldId="286"/>
            <ac:spMk id="3" creationId="{05D5CF63-B7E1-44E8-9D2A-3CEF4075BFC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539262275" sldId="286"/>
            <ac:spMk id="4" creationId="{C9D1E86A-09B8-411C-86B4-53674EB26FC0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539262275" sldId="286"/>
            <ac:spMk id="5" creationId="{6FF78EB9-EFB2-4F1A-82AF-64E44E7438E1}"/>
          </ac:spMkLst>
        </pc:spChg>
        <pc:spChg chg="mod">
          <ac:chgData name="GUNADI, Conny" userId="34b764c4-6e25-4645-a750-fffb716bef6e" providerId="ADAL" clId="{5624EC91-04B6-48AB-8D19-BE1B03E5DCED}" dt="2022-09-18T12:53:32.767" v="1745"/>
          <ac:spMkLst>
            <pc:docMk/>
            <pc:sldMk cId="3539262275" sldId="286"/>
            <ac:spMk id="6" creationId="{BF433648-921D-4DCE-BB51-7A1BC8A4D2FE}"/>
          </ac:spMkLst>
        </pc:spChg>
      </pc:sldChg>
      <pc:sldChg chg="modSp add mod modNotesTx">
        <pc:chgData name="GUNADI, Conny" userId="34b764c4-6e25-4645-a750-fffb716bef6e" providerId="ADAL" clId="{5624EC91-04B6-48AB-8D19-BE1B03E5DCED}" dt="2022-09-25T12:50:57.112" v="2880" actId="20577"/>
        <pc:sldMkLst>
          <pc:docMk/>
          <pc:sldMk cId="3691122864" sldId="287"/>
        </pc:sldMkLst>
        <pc:spChg chg="mod">
          <ac:chgData name="GUNADI, Conny" userId="34b764c4-6e25-4645-a750-fffb716bef6e" providerId="ADAL" clId="{5624EC91-04B6-48AB-8D19-BE1B03E5DCED}" dt="2022-09-25T12:32:48.964" v="2646" actId="20577"/>
          <ac:spMkLst>
            <pc:docMk/>
            <pc:sldMk cId="3691122864" sldId="287"/>
            <ac:spMk id="6" creationId="{2EEEFBA2-D2C5-483D-A977-8998D1677BEF}"/>
          </ac:spMkLst>
        </pc:spChg>
      </pc:sldChg>
      <pc:sldChg chg="addSp delSp modSp new mod modClrScheme modAnim chgLayout modNotesTx">
        <pc:chgData name="GUNADI, Conny" userId="34b764c4-6e25-4645-a750-fffb716bef6e" providerId="ADAL" clId="{5624EC91-04B6-48AB-8D19-BE1B03E5DCED}" dt="2022-09-27T01:16:04.901" v="3181" actId="1076"/>
        <pc:sldMkLst>
          <pc:docMk/>
          <pc:sldMk cId="2834561673" sldId="288"/>
        </pc:sldMkLst>
        <pc:spChg chg="del mod ord">
          <ac:chgData name="GUNADI, Conny" userId="34b764c4-6e25-4645-a750-fffb716bef6e" providerId="ADAL" clId="{5624EC91-04B6-48AB-8D19-BE1B03E5DCED}" dt="2022-09-18T12:05:13.347" v="1190" actId="700"/>
          <ac:spMkLst>
            <pc:docMk/>
            <pc:sldMk cId="2834561673" sldId="288"/>
            <ac:spMk id="2" creationId="{2629806B-F906-481A-BEA1-DC0F78A78F07}"/>
          </ac:spMkLst>
        </pc:spChg>
        <pc:spChg chg="add mod ord">
          <ac:chgData name="GUNADI, Conny" userId="34b764c4-6e25-4645-a750-fffb716bef6e" providerId="ADAL" clId="{5624EC91-04B6-48AB-8D19-BE1B03E5DCED}" dt="2022-09-18T12:37:39.022" v="1602" actId="20577"/>
          <ac:spMkLst>
            <pc:docMk/>
            <pc:sldMk cId="2834561673" sldId="288"/>
            <ac:spMk id="3" creationId="{829463BA-E8CB-4929-8E1F-93B98B93A800}"/>
          </ac:spMkLst>
        </pc:spChg>
        <pc:spChg chg="add del mod ord">
          <ac:chgData name="GUNADI, Conny" userId="34b764c4-6e25-4645-a750-fffb716bef6e" providerId="ADAL" clId="{5624EC91-04B6-48AB-8D19-BE1B03E5DCED}" dt="2022-09-18T12:13:39.142" v="1287" actId="478"/>
          <ac:spMkLst>
            <pc:docMk/>
            <pc:sldMk cId="2834561673" sldId="288"/>
            <ac:spMk id="4" creationId="{4C540040-ED42-48C8-B98B-0D6CFEFD1682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5" creationId="{316AC217-B1D2-44C3-BD70-7AB911ADDE61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6" creationId="{EF28698A-C4C1-4CA5-B39C-EFFB637530C4}"/>
          </ac:spMkLst>
        </pc:spChg>
        <pc:spChg chg="add del mod ord">
          <ac:chgData name="GUNADI, Conny" userId="34b764c4-6e25-4645-a750-fffb716bef6e" providerId="ADAL" clId="{5624EC91-04B6-48AB-8D19-BE1B03E5DCED}" dt="2022-09-18T12:13:39.142" v="1287" actId="478"/>
          <ac:spMkLst>
            <pc:docMk/>
            <pc:sldMk cId="2834561673" sldId="288"/>
            <ac:spMk id="7" creationId="{0C2826AD-EBCF-4CDA-8208-358E848C02C8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8" creationId="{62C9E3E3-2853-419C-9FBE-C996F6B8498D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9" creationId="{B7D71FF7-4B00-48BC-9137-F943F8FE2D45}"/>
          </ac:spMkLst>
        </pc:spChg>
        <pc:spChg chg="add del mod ord">
          <ac:chgData name="GUNADI, Conny" userId="34b764c4-6e25-4645-a750-fffb716bef6e" providerId="ADAL" clId="{5624EC91-04B6-48AB-8D19-BE1B03E5DCED}" dt="2022-09-18T12:13:39.142" v="1287" actId="478"/>
          <ac:spMkLst>
            <pc:docMk/>
            <pc:sldMk cId="2834561673" sldId="288"/>
            <ac:spMk id="10" creationId="{7AF68B97-1A6A-4136-B829-4134D0229DD6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11" creationId="{C49B7EBB-28BF-47F4-9FE9-10610EE077F5}"/>
          </ac:spMkLst>
        </pc:spChg>
        <pc:spChg chg="add del mod ord">
          <ac:chgData name="GUNADI, Conny" userId="34b764c4-6e25-4645-a750-fffb716bef6e" providerId="ADAL" clId="{5624EC91-04B6-48AB-8D19-BE1B03E5DCED}" dt="2022-09-18T12:14:04.130" v="1288" actId="478"/>
          <ac:spMkLst>
            <pc:docMk/>
            <pc:sldMk cId="2834561673" sldId="288"/>
            <ac:spMk id="12" creationId="{8659C05D-683E-47E9-B0E5-828366766DA5}"/>
          </ac:spMkLst>
        </pc:spChg>
        <pc:spChg chg="add mod">
          <ac:chgData name="GUNADI, Conny" userId="34b764c4-6e25-4645-a750-fffb716bef6e" providerId="ADAL" clId="{5624EC91-04B6-48AB-8D19-BE1B03E5DCED}" dt="2022-09-26T14:01:09.739" v="3073" actId="1076"/>
          <ac:spMkLst>
            <pc:docMk/>
            <pc:sldMk cId="2834561673" sldId="288"/>
            <ac:spMk id="12" creationId="{B3A5BDCD-7322-45CB-8601-D2D391200B45}"/>
          </ac:spMkLst>
        </pc:spChg>
        <pc:spChg chg="add mod">
          <ac:chgData name="GUNADI, Conny" userId="34b764c4-6e25-4645-a750-fffb716bef6e" providerId="ADAL" clId="{5624EC91-04B6-48AB-8D19-BE1B03E5DCED}" dt="2022-09-27T01:15:50.026" v="3180" actId="554"/>
          <ac:spMkLst>
            <pc:docMk/>
            <pc:sldMk cId="2834561673" sldId="288"/>
            <ac:spMk id="13" creationId="{0BBF49C0-9DFA-4316-9478-C193CFB43D73}"/>
          </ac:spMkLst>
        </pc:spChg>
        <pc:spChg chg="add del mod">
          <ac:chgData name="GUNADI, Conny" userId="34b764c4-6e25-4645-a750-fffb716bef6e" providerId="ADAL" clId="{5624EC91-04B6-48AB-8D19-BE1B03E5DCED}" dt="2022-09-18T12:14:06.182" v="1289" actId="478"/>
          <ac:spMkLst>
            <pc:docMk/>
            <pc:sldMk cId="2834561673" sldId="288"/>
            <ac:spMk id="14" creationId="{1C66B8EF-6CD3-40DD-8F7A-34378EB27FA4}"/>
          </ac:spMkLst>
        </pc:spChg>
        <pc:spChg chg="add mod">
          <ac:chgData name="GUNADI, Conny" userId="34b764c4-6e25-4645-a750-fffb716bef6e" providerId="ADAL" clId="{5624EC91-04B6-48AB-8D19-BE1B03E5DCED}" dt="2022-09-27T01:16:04.901" v="3181" actId="1076"/>
          <ac:spMkLst>
            <pc:docMk/>
            <pc:sldMk cId="2834561673" sldId="288"/>
            <ac:spMk id="14" creationId="{F5A6093A-0D1E-4205-9900-F21909BB8C77}"/>
          </ac:spMkLst>
        </pc:spChg>
        <pc:spChg chg="add del mod">
          <ac:chgData name="GUNADI, Conny" userId="34b764c4-6e25-4645-a750-fffb716bef6e" providerId="ADAL" clId="{5624EC91-04B6-48AB-8D19-BE1B03E5DCED}" dt="2022-09-26T07:31:45.139" v="2941" actId="478"/>
          <ac:spMkLst>
            <pc:docMk/>
            <pc:sldMk cId="2834561673" sldId="288"/>
            <ac:spMk id="15" creationId="{6E4BAC98-601E-4CDD-BF45-85B9C10FA13B}"/>
          </ac:spMkLst>
        </pc:spChg>
        <pc:spChg chg="add del mod">
          <ac:chgData name="GUNADI, Conny" userId="34b764c4-6e25-4645-a750-fffb716bef6e" providerId="ADAL" clId="{5624EC91-04B6-48AB-8D19-BE1B03E5DCED}" dt="2022-09-18T12:37:13.259" v="1595" actId="478"/>
          <ac:spMkLst>
            <pc:docMk/>
            <pc:sldMk cId="2834561673" sldId="288"/>
            <ac:spMk id="15" creationId="{71BD1C89-D2ED-40EC-ADB9-272180996B12}"/>
          </ac:spMkLst>
        </pc:spChg>
        <pc:spChg chg="add mod">
          <ac:chgData name="GUNADI, Conny" userId="34b764c4-6e25-4645-a750-fffb716bef6e" providerId="ADAL" clId="{5624EC91-04B6-48AB-8D19-BE1B03E5DCED}" dt="2022-09-27T01:12:51.464" v="3164" actId="1076"/>
          <ac:spMkLst>
            <pc:docMk/>
            <pc:sldMk cId="2834561673" sldId="288"/>
            <ac:spMk id="16" creationId="{7DB739E6-5DD7-416F-AD6C-15712840B5AF}"/>
          </ac:spMkLst>
        </pc:spChg>
        <pc:spChg chg="add del mod">
          <ac:chgData name="GUNADI, Conny" userId="34b764c4-6e25-4645-a750-fffb716bef6e" providerId="ADAL" clId="{5624EC91-04B6-48AB-8D19-BE1B03E5DCED}" dt="2022-09-25T11:54:15.099" v="2436" actId="478"/>
          <ac:spMkLst>
            <pc:docMk/>
            <pc:sldMk cId="2834561673" sldId="288"/>
            <ac:spMk id="17" creationId="{7849EB56-4B0E-40F6-A112-C45B2D83415C}"/>
          </ac:spMkLst>
        </pc:spChg>
        <pc:spChg chg="add mod">
          <ac:chgData name="GUNADI, Conny" userId="34b764c4-6e25-4645-a750-fffb716bef6e" providerId="ADAL" clId="{5624EC91-04B6-48AB-8D19-BE1B03E5DCED}" dt="2022-09-26T14:01:09.739" v="3073" actId="1076"/>
          <ac:spMkLst>
            <pc:docMk/>
            <pc:sldMk cId="2834561673" sldId="288"/>
            <ac:spMk id="17" creationId="{9A5EF9CC-D867-40A8-92FA-9F25663F7CA2}"/>
          </ac:spMkLst>
        </pc:spChg>
        <pc:spChg chg="add mod">
          <ac:chgData name="GUNADI, Conny" userId="34b764c4-6e25-4645-a750-fffb716bef6e" providerId="ADAL" clId="{5624EC91-04B6-48AB-8D19-BE1B03E5DCED}" dt="2022-09-27T01:12:56.409" v="3165" actId="1076"/>
          <ac:spMkLst>
            <pc:docMk/>
            <pc:sldMk cId="2834561673" sldId="288"/>
            <ac:spMk id="18" creationId="{3D05BCD2-50E6-42C4-B163-D67A7F970A8A}"/>
          </ac:spMkLst>
        </pc:spChg>
        <pc:spChg chg="add mod">
          <ac:chgData name="GUNADI, Conny" userId="34b764c4-6e25-4645-a750-fffb716bef6e" providerId="ADAL" clId="{5624EC91-04B6-48AB-8D19-BE1B03E5DCED}" dt="2022-09-27T01:15:50.026" v="3180" actId="554"/>
          <ac:spMkLst>
            <pc:docMk/>
            <pc:sldMk cId="2834561673" sldId="288"/>
            <ac:spMk id="19" creationId="{9E5A7E00-3078-438C-BC06-1E3C36B8E280}"/>
          </ac:spMkLst>
        </pc:spChg>
        <pc:spChg chg="add del mod">
          <ac:chgData name="GUNADI, Conny" userId="34b764c4-6e25-4645-a750-fffb716bef6e" providerId="ADAL" clId="{5624EC91-04B6-48AB-8D19-BE1B03E5DCED}" dt="2022-09-18T12:40:56.778" v="1682" actId="478"/>
          <ac:spMkLst>
            <pc:docMk/>
            <pc:sldMk cId="2834561673" sldId="288"/>
            <ac:spMk id="20" creationId="{7011E386-CCF9-4833-B4A9-79810F333380}"/>
          </ac:spMkLst>
        </pc:spChg>
        <pc:spChg chg="add mod">
          <ac:chgData name="GUNADI, Conny" userId="34b764c4-6e25-4645-a750-fffb716bef6e" providerId="ADAL" clId="{5624EC91-04B6-48AB-8D19-BE1B03E5DCED}" dt="2022-09-27T01:14:16.813" v="3179" actId="554"/>
          <ac:spMkLst>
            <pc:docMk/>
            <pc:sldMk cId="2834561673" sldId="288"/>
            <ac:spMk id="20" creationId="{B69E7538-D13C-4797-9222-3CD4D65720A1}"/>
          </ac:spMkLst>
        </pc:spChg>
        <pc:spChg chg="add del mod">
          <ac:chgData name="GUNADI, Conny" userId="34b764c4-6e25-4645-a750-fffb716bef6e" providerId="ADAL" clId="{5624EC91-04B6-48AB-8D19-BE1B03E5DCED}" dt="2022-09-18T12:41:00.046" v="1683" actId="478"/>
          <ac:spMkLst>
            <pc:docMk/>
            <pc:sldMk cId="2834561673" sldId="288"/>
            <ac:spMk id="21" creationId="{46B51AED-EDA0-43EE-834B-C897410F88A4}"/>
          </ac:spMkLst>
        </pc:spChg>
        <pc:spChg chg="mod">
          <ac:chgData name="GUNADI, Conny" userId="34b764c4-6e25-4645-a750-fffb716bef6e" providerId="ADAL" clId="{5624EC91-04B6-48AB-8D19-BE1B03E5DCED}" dt="2022-09-27T01:14:16.813" v="3179" actId="554"/>
          <ac:spMkLst>
            <pc:docMk/>
            <pc:sldMk cId="2834561673" sldId="288"/>
            <ac:spMk id="21" creationId="{D030EAC3-490A-43B8-88BC-A9A60BEBF6D4}"/>
          </ac:spMkLst>
        </pc:spChg>
        <pc:spChg chg="add del mod">
          <ac:chgData name="GUNADI, Conny" userId="34b764c4-6e25-4645-a750-fffb716bef6e" providerId="ADAL" clId="{5624EC91-04B6-48AB-8D19-BE1B03E5DCED}" dt="2022-09-26T06:35:14.214" v="2913" actId="478"/>
          <ac:spMkLst>
            <pc:docMk/>
            <pc:sldMk cId="2834561673" sldId="288"/>
            <ac:spMk id="22" creationId="{14B273D9-2093-4337-AC69-DFAA9C1C96B5}"/>
          </ac:spMkLst>
        </pc:spChg>
        <pc:spChg chg="add mod">
          <ac:chgData name="GUNADI, Conny" userId="34b764c4-6e25-4645-a750-fffb716bef6e" providerId="ADAL" clId="{5624EC91-04B6-48AB-8D19-BE1B03E5DCED}" dt="2022-09-27T01:15:50.026" v="3180" actId="554"/>
          <ac:spMkLst>
            <pc:docMk/>
            <pc:sldMk cId="2834561673" sldId="288"/>
            <ac:spMk id="23" creationId="{DCF193A1-0B34-4128-B54A-FCDEC526E22A}"/>
          </ac:spMkLst>
        </pc:spChg>
        <pc:spChg chg="del mod">
          <ac:chgData name="GUNADI, Conny" userId="34b764c4-6e25-4645-a750-fffb716bef6e" providerId="ADAL" clId="{5624EC91-04B6-48AB-8D19-BE1B03E5DCED}" dt="2022-09-26T13:59:12.344" v="3001" actId="478"/>
          <ac:spMkLst>
            <pc:docMk/>
            <pc:sldMk cId="2834561673" sldId="288"/>
            <ac:spMk id="27" creationId="{470E0F9B-8361-477C-AA0A-AAD3E3DB0BE5}"/>
          </ac:spMkLst>
        </pc:spChg>
        <pc:spChg chg="del">
          <ac:chgData name="GUNADI, Conny" userId="34b764c4-6e25-4645-a750-fffb716bef6e" providerId="ADAL" clId="{5624EC91-04B6-48AB-8D19-BE1B03E5DCED}" dt="2022-09-26T13:59:08.085" v="2999" actId="478"/>
          <ac:spMkLst>
            <pc:docMk/>
            <pc:sldMk cId="2834561673" sldId="288"/>
            <ac:spMk id="28" creationId="{194746D1-FBF7-44AA-8860-539F89DFA970}"/>
          </ac:spMkLst>
        </pc:spChg>
        <pc:spChg chg="mod">
          <ac:chgData name="GUNADI, Conny" userId="34b764c4-6e25-4645-a750-fffb716bef6e" providerId="ADAL" clId="{5624EC91-04B6-48AB-8D19-BE1B03E5DCED}" dt="2022-09-27T01:14:16.813" v="3179" actId="554"/>
          <ac:spMkLst>
            <pc:docMk/>
            <pc:sldMk cId="2834561673" sldId="288"/>
            <ac:spMk id="29" creationId="{9DAE829C-85BF-4318-A30C-52557C377670}"/>
          </ac:spMkLst>
        </pc:spChg>
        <pc:spChg chg="del mod">
          <ac:chgData name="GUNADI, Conny" userId="34b764c4-6e25-4645-a750-fffb716bef6e" providerId="ADAL" clId="{5624EC91-04B6-48AB-8D19-BE1B03E5DCED}" dt="2022-09-26T14:00:05.334" v="3060" actId="478"/>
          <ac:spMkLst>
            <pc:docMk/>
            <pc:sldMk cId="2834561673" sldId="288"/>
            <ac:spMk id="30" creationId="{40101238-BDD2-482B-8CD4-248A17E865F3}"/>
          </ac:spMkLst>
        </pc:spChg>
        <pc:spChg chg="del">
          <ac:chgData name="GUNADI, Conny" userId="34b764c4-6e25-4645-a750-fffb716bef6e" providerId="ADAL" clId="{5624EC91-04B6-48AB-8D19-BE1B03E5DCED}" dt="2022-09-26T14:00:05.334" v="3060" actId="478"/>
          <ac:spMkLst>
            <pc:docMk/>
            <pc:sldMk cId="2834561673" sldId="288"/>
            <ac:spMk id="31" creationId="{5BA098B6-5CCC-438D-A384-9E682CFF376B}"/>
          </ac:spMkLst>
        </pc:spChg>
      </pc:sldChg>
      <pc:sldChg chg="addSp delSp modSp new mod modClrScheme chgLayout">
        <pc:chgData name="GUNADI, Conny" userId="34b764c4-6e25-4645-a750-fffb716bef6e" providerId="ADAL" clId="{5624EC91-04B6-48AB-8D19-BE1B03E5DCED}" dt="2022-09-18T12:53:32.767" v="1745"/>
        <pc:sldMkLst>
          <pc:docMk/>
          <pc:sldMk cId="2172225756" sldId="289"/>
        </pc:sldMkLst>
        <pc:spChg chg="del mod ord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2" creationId="{0222A4EF-7099-4DA7-9876-176E99E0A9A8}"/>
          </ac:spMkLst>
        </pc:spChg>
        <pc:spChg chg="del mod ord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3" creationId="{2F5F43BB-3157-44DE-BFA0-E738E82DC72C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4" creationId="{7AFCA316-C1C4-49C8-AFAC-54B987237B61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5" creationId="{9A3BEFCB-60BC-42F0-A45F-FA763533634E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6" creationId="{9648A657-1992-4369-A460-B276D148AE1C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7" creationId="{D6B735E0-F74D-4EF5-86FF-9B256BAE029A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8" creationId="{2E591088-E413-41D2-839C-644FF69C2316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9" creationId="{A1D03CA6-837D-4B87-A024-82608A46D792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10" creationId="{D14DA0FF-35E3-4DC3-83C9-811D6DB1C198}"/>
          </ac:spMkLst>
        </pc:spChg>
        <pc:spChg chg="del">
          <ac:chgData name="GUNADI, Conny" userId="34b764c4-6e25-4645-a750-fffb716bef6e" providerId="ADAL" clId="{5624EC91-04B6-48AB-8D19-BE1B03E5DCED}" dt="2022-09-18T12:17:32.408" v="1355" actId="700"/>
          <ac:spMkLst>
            <pc:docMk/>
            <pc:sldMk cId="2172225756" sldId="289"/>
            <ac:spMk id="11" creationId="{CD93A7D5-39AC-417F-8A68-93EA9BFFB2B1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172225756" sldId="289"/>
            <ac:spMk id="12" creationId="{69C8529C-0CDA-4A66-A3DF-C3DF28BA6598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172225756" sldId="289"/>
            <ac:spMk id="13" creationId="{ABEE896B-1A03-4567-944A-692D4174EF3F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172225756" sldId="289"/>
            <ac:spMk id="14" creationId="{555A38E9-1CC0-426B-8DFE-D9D950401C11}"/>
          </ac:spMkLst>
        </pc:spChg>
        <pc:spChg chg="add mod ord">
          <ac:chgData name="GUNADI, Conny" userId="34b764c4-6e25-4645-a750-fffb716bef6e" providerId="ADAL" clId="{5624EC91-04B6-48AB-8D19-BE1B03E5DCED}" dt="2022-09-18T12:53:32.767" v="1745"/>
          <ac:spMkLst>
            <pc:docMk/>
            <pc:sldMk cId="2172225756" sldId="289"/>
            <ac:spMk id="15" creationId="{EFF37104-DE58-4E3D-B2A1-BCC8EC465617}"/>
          </ac:spMkLst>
        </pc:spChg>
        <pc:spChg chg="add mod ord">
          <ac:chgData name="GUNADI, Conny" userId="34b764c4-6e25-4645-a750-fffb716bef6e" providerId="ADAL" clId="{5624EC91-04B6-48AB-8D19-BE1B03E5DCED}" dt="2022-09-18T12:53:32.767" v="1745"/>
          <ac:spMkLst>
            <pc:docMk/>
            <pc:sldMk cId="2172225756" sldId="289"/>
            <ac:spMk id="16" creationId="{2D2CE53D-E8A6-44FF-9BD8-E3B2F92F34C5}"/>
          </ac:spMkLst>
        </pc:spChg>
      </pc:sldChg>
      <pc:sldChg chg="addSp delSp modSp add mod modClrScheme chgLayout">
        <pc:chgData name="GUNADI, Conny" userId="34b764c4-6e25-4645-a750-fffb716bef6e" providerId="ADAL" clId="{5624EC91-04B6-48AB-8D19-BE1B03E5DCED}" dt="2022-09-18T12:53:32.767" v="1745"/>
        <pc:sldMkLst>
          <pc:docMk/>
          <pc:sldMk cId="2383313035" sldId="290"/>
        </pc:sldMkLst>
        <pc:spChg chg="add mod ord">
          <ac:chgData name="GUNADI, Conny" userId="34b764c4-6e25-4645-a750-fffb716bef6e" providerId="ADAL" clId="{5624EC91-04B6-48AB-8D19-BE1B03E5DCED}" dt="2022-09-18T12:53:32.767" v="1745"/>
          <ac:spMkLst>
            <pc:docMk/>
            <pc:sldMk cId="2383313035" sldId="290"/>
            <ac:spMk id="2" creationId="{524D5FC5-5F56-4EFE-95BC-0086B6D783D2}"/>
          </ac:spMkLst>
        </pc:spChg>
        <pc:spChg chg="add del mod">
          <ac:chgData name="GUNADI, Conny" userId="34b764c4-6e25-4645-a750-fffb716bef6e" providerId="ADAL" clId="{5624EC91-04B6-48AB-8D19-BE1B03E5DCED}" dt="2022-09-18T12:40:20.389" v="1657" actId="478"/>
          <ac:spMkLst>
            <pc:docMk/>
            <pc:sldMk cId="2383313035" sldId="290"/>
            <ac:spMk id="8" creationId="{FDF34D51-28A6-48FB-9636-C64CCFAE8351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383313035" sldId="290"/>
            <ac:spMk id="12" creationId="{69C8529C-0CDA-4A66-A3DF-C3DF28BA6598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383313035" sldId="290"/>
            <ac:spMk id="13" creationId="{ABEE896B-1A03-4567-944A-692D4174EF3F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383313035" sldId="290"/>
            <ac:spMk id="14" creationId="{555A38E9-1CC0-426B-8DFE-D9D950401C11}"/>
          </ac:spMkLst>
        </pc:spChg>
        <pc:spChg chg="mod ord">
          <ac:chgData name="GUNADI, Conny" userId="34b764c4-6e25-4645-a750-fffb716bef6e" providerId="ADAL" clId="{5624EC91-04B6-48AB-8D19-BE1B03E5DCED}" dt="2022-09-18T12:53:32.767" v="1745"/>
          <ac:spMkLst>
            <pc:docMk/>
            <pc:sldMk cId="2383313035" sldId="290"/>
            <ac:spMk id="15" creationId="{EFF37104-DE58-4E3D-B2A1-BCC8EC465617}"/>
          </ac:spMkLst>
        </pc:spChg>
        <pc:spChg chg="del mod ord">
          <ac:chgData name="GUNADI, Conny" userId="34b764c4-6e25-4645-a750-fffb716bef6e" providerId="ADAL" clId="{5624EC91-04B6-48AB-8D19-BE1B03E5DCED}" dt="2022-09-18T12:17:58.065" v="1362" actId="700"/>
          <ac:spMkLst>
            <pc:docMk/>
            <pc:sldMk cId="2383313035" sldId="290"/>
            <ac:spMk id="16" creationId="{2D2CE53D-E8A6-44FF-9BD8-E3B2F92F34C5}"/>
          </ac:spMkLst>
        </pc:spChg>
      </pc:sldChg>
      <pc:sldChg chg="del">
        <pc:chgData name="GUNADI, Conny" userId="34b764c4-6e25-4645-a750-fffb716bef6e" providerId="ADAL" clId="{5624EC91-04B6-48AB-8D19-BE1B03E5DCED}" dt="2022-09-20T11:30:56.369" v="1926" actId="47"/>
        <pc:sldMkLst>
          <pc:docMk/>
          <pc:sldMk cId="474667573" sldId="291"/>
        </pc:sldMkLst>
      </pc:sldChg>
      <pc:sldChg chg="addSp delSp modSp del mod modClrScheme chgLayout">
        <pc:chgData name="GUNADI, Conny" userId="34b764c4-6e25-4645-a750-fffb716bef6e" providerId="ADAL" clId="{5624EC91-04B6-48AB-8D19-BE1B03E5DCED}" dt="2022-09-21T00:12:12.377" v="2104" actId="47"/>
        <pc:sldMkLst>
          <pc:docMk/>
          <pc:sldMk cId="948460004" sldId="291"/>
        </pc:sldMkLst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2" creationId="{DC05D14C-51E8-4D80-959D-F570D7BE1476}"/>
          </ac:spMkLst>
        </pc:spChg>
        <pc:spChg chg="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3" creationId="{F542F9EE-A50A-4AF7-90FD-A7F715F80A9B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4" creationId="{C7F63D93-7F8A-4E4D-97B0-F9227F4DAB7D}"/>
          </ac:spMkLst>
        </pc:spChg>
        <pc:spChg chg="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5" creationId="{8D81F87D-317A-4B7F-A261-4D60E3A53E13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6" creationId="{852F1FF7-3146-42D3-B678-C049F5572D17}"/>
          </ac:spMkLst>
        </pc:spChg>
        <pc:spChg chg="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7" creationId="{124506C8-F8A6-4A2B-8F54-0F2CDBECA729}"/>
          </ac:spMkLst>
        </pc:spChg>
        <pc:spChg chg="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8" creationId="{1DD0DB15-CBFA-4C47-AF68-6CF31B285597}"/>
          </ac:spMkLst>
        </pc:spChg>
        <pc:spChg chg="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9" creationId="{0FB86B02-12E0-4C81-BA69-487C5FE4DA4F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0" creationId="{2C8A1611-F9FA-4AE0-9D2E-6D7E0399DBAD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1" creationId="{68D42723-747A-4037-99B0-3119ACEE7A51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2" creationId="{EF983A8D-C7DF-4F7D-90F2-7E3A181EBE8C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3" creationId="{0354BEE8-545D-40CA-B0B8-FFC387B35CD8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4" creationId="{91DDFEA0-9439-475D-84DF-097C663B8B9C}"/>
          </ac:spMkLst>
        </pc:spChg>
        <pc:spChg chg="add del mod ord">
          <ac:chgData name="GUNADI, Conny" userId="34b764c4-6e25-4645-a750-fffb716bef6e" providerId="ADAL" clId="{5624EC91-04B6-48AB-8D19-BE1B03E5DCED}" dt="2022-09-21T00:07:34.285" v="1953" actId="700"/>
          <ac:spMkLst>
            <pc:docMk/>
            <pc:sldMk cId="948460004" sldId="291"/>
            <ac:spMk id="15" creationId="{B71F7B30-0DBF-4A70-9138-EB9168F5623D}"/>
          </ac:spMkLst>
        </pc:spChg>
      </pc:sldChg>
      <pc:sldChg chg="addSp delSp modSp mod modClrScheme chgLayout">
        <pc:chgData name="GUNADI, Conny" userId="34b764c4-6e25-4645-a750-fffb716bef6e" providerId="ADAL" clId="{5624EC91-04B6-48AB-8D19-BE1B03E5DCED}" dt="2022-09-25T11:31:49.938" v="2395" actId="1076"/>
        <pc:sldMkLst>
          <pc:docMk/>
          <pc:sldMk cId="1165211112" sldId="292"/>
        </pc:sldMkLst>
        <pc:spChg chg="add mod ord">
          <ac:chgData name="GUNADI, Conny" userId="34b764c4-6e25-4645-a750-fffb716bef6e" providerId="ADAL" clId="{5624EC91-04B6-48AB-8D19-BE1B03E5DCED}" dt="2022-09-25T11:31:49.938" v="2395" actId="1076"/>
          <ac:spMkLst>
            <pc:docMk/>
            <pc:sldMk cId="1165211112" sldId="292"/>
            <ac:spMk id="2" creationId="{F5C235EF-A3E4-4C20-8E21-8B4865EDF48B}"/>
          </ac:spMkLst>
        </pc:spChg>
        <pc:spChg chg="del mod ord">
          <ac:chgData name="GUNADI, Conny" userId="34b764c4-6e25-4645-a750-fffb716bef6e" providerId="ADAL" clId="{5624EC91-04B6-48AB-8D19-BE1B03E5DCED}" dt="2022-09-25T11:26:23.875" v="2303" actId="478"/>
          <ac:spMkLst>
            <pc:docMk/>
            <pc:sldMk cId="1165211112" sldId="292"/>
            <ac:spMk id="3" creationId="{92B1F8B7-C00D-469C-A8B9-1A68FFE83FEC}"/>
          </ac:spMkLst>
        </pc:spChg>
        <pc:spChg chg="add del mod">
          <ac:chgData name="GUNADI, Conny" userId="34b764c4-6e25-4645-a750-fffb716bef6e" providerId="ADAL" clId="{5624EC91-04B6-48AB-8D19-BE1B03E5DCED}" dt="2022-09-25T11:26:26.124" v="2304" actId="478"/>
          <ac:spMkLst>
            <pc:docMk/>
            <pc:sldMk cId="1165211112" sldId="292"/>
            <ac:spMk id="5" creationId="{CEE573B0-3EBD-4A92-80F8-4DC58EFE4376}"/>
          </ac:spMkLst>
        </pc:spChg>
        <pc:spChg chg="mod ord">
          <ac:chgData name="GUNADI, Conny" userId="34b764c4-6e25-4645-a750-fffb716bef6e" providerId="ADAL" clId="{5624EC91-04B6-48AB-8D19-BE1B03E5DCED}" dt="2022-09-25T11:26:07.931" v="2284" actId="700"/>
          <ac:spMkLst>
            <pc:docMk/>
            <pc:sldMk cId="1165211112" sldId="292"/>
            <ac:spMk id="7" creationId="{6AAAB7D7-9C27-4D3F-A281-DDE2CCFC7A8B}"/>
          </ac:spMkLst>
        </pc:spChg>
        <pc:spChg chg="mod ord">
          <ac:chgData name="GUNADI, Conny" userId="34b764c4-6e25-4645-a750-fffb716bef6e" providerId="ADAL" clId="{5624EC91-04B6-48AB-8D19-BE1B03E5DCED}" dt="2022-09-25T11:26:07.931" v="2284" actId="700"/>
          <ac:spMkLst>
            <pc:docMk/>
            <pc:sldMk cId="1165211112" sldId="292"/>
            <ac:spMk id="8" creationId="{A7D0D85C-CDDF-4646-9421-4772CFA694D9}"/>
          </ac:spMkLst>
        </pc:spChg>
        <pc:spChg chg="mod ord">
          <ac:chgData name="GUNADI, Conny" userId="34b764c4-6e25-4645-a750-fffb716bef6e" providerId="ADAL" clId="{5624EC91-04B6-48AB-8D19-BE1B03E5DCED}" dt="2022-09-25T11:26:07.931" v="2284" actId="700"/>
          <ac:spMkLst>
            <pc:docMk/>
            <pc:sldMk cId="1165211112" sldId="292"/>
            <ac:spMk id="9" creationId="{3F3B28FD-E567-452D-B839-C5E5E846983B}"/>
          </ac:spMkLst>
        </pc:spChg>
        <pc:spChg chg="mod">
          <ac:chgData name="GUNADI, Conny" userId="34b764c4-6e25-4645-a750-fffb716bef6e" providerId="ADAL" clId="{5624EC91-04B6-48AB-8D19-BE1B03E5DCED}" dt="2022-09-25T11:29:53.174" v="2380" actId="1036"/>
          <ac:spMkLst>
            <pc:docMk/>
            <pc:sldMk cId="1165211112" sldId="292"/>
            <ac:spMk id="15" creationId="{372E7C9E-2B81-499B-9CE2-23F7DE8E9D9F}"/>
          </ac:spMkLst>
        </pc:spChg>
        <pc:picChg chg="mod">
          <ac:chgData name="GUNADI, Conny" userId="34b764c4-6e25-4645-a750-fffb716bef6e" providerId="ADAL" clId="{5624EC91-04B6-48AB-8D19-BE1B03E5DCED}" dt="2022-09-25T11:28:57.207" v="2350" actId="1076"/>
          <ac:picMkLst>
            <pc:docMk/>
            <pc:sldMk cId="1165211112" sldId="292"/>
            <ac:picMk id="1026" creationId="{0EB33BBA-D053-466E-82B0-30FC70F6ACBA}"/>
          </ac:picMkLst>
        </pc:picChg>
      </pc:sldChg>
      <pc:sldChg chg="addSp delSp modSp mod modClrScheme chgLayout">
        <pc:chgData name="GUNADI, Conny" userId="34b764c4-6e25-4645-a750-fffb716bef6e" providerId="ADAL" clId="{5624EC91-04B6-48AB-8D19-BE1B03E5DCED}" dt="2022-09-25T11:32:59.224" v="2406" actId="207"/>
        <pc:sldMkLst>
          <pc:docMk/>
          <pc:sldMk cId="2399800280" sldId="293"/>
        </pc:sldMkLst>
        <pc:spChg chg="del mod ord">
          <ac:chgData name="GUNADI, Conny" userId="34b764c4-6e25-4645-a750-fffb716bef6e" providerId="ADAL" clId="{5624EC91-04B6-48AB-8D19-BE1B03E5DCED}" dt="2022-09-25T11:31:16.776" v="2388" actId="478"/>
          <ac:spMkLst>
            <pc:docMk/>
            <pc:sldMk cId="2399800280" sldId="293"/>
            <ac:spMk id="2" creationId="{72ABE1FA-85A0-461D-8C88-0EA9335E7D84}"/>
          </ac:spMkLst>
        </pc:spChg>
        <pc:spChg chg="add del mod ord">
          <ac:chgData name="GUNADI, Conny" userId="34b764c4-6e25-4645-a750-fffb716bef6e" providerId="ADAL" clId="{5624EC91-04B6-48AB-8D19-BE1B03E5DCED}" dt="2022-09-25T11:30:45.384" v="2382" actId="478"/>
          <ac:spMkLst>
            <pc:docMk/>
            <pc:sldMk cId="2399800280" sldId="293"/>
            <ac:spMk id="3" creationId="{650C667C-84D5-4637-AACA-B3801B753DF7}"/>
          </ac:spMkLst>
        </pc:spChg>
        <pc:spChg chg="mod ord">
          <ac:chgData name="GUNADI, Conny" userId="34b764c4-6e25-4645-a750-fffb716bef6e" providerId="ADAL" clId="{5624EC91-04B6-48AB-8D19-BE1B03E5DCED}" dt="2022-09-25T11:30:38.638" v="2381" actId="700"/>
          <ac:spMkLst>
            <pc:docMk/>
            <pc:sldMk cId="2399800280" sldId="293"/>
            <ac:spMk id="4" creationId="{FE10BA63-7956-4506-8EF2-524B34631EEA}"/>
          </ac:spMkLst>
        </pc:spChg>
        <pc:spChg chg="mod ord">
          <ac:chgData name="GUNADI, Conny" userId="34b764c4-6e25-4645-a750-fffb716bef6e" providerId="ADAL" clId="{5624EC91-04B6-48AB-8D19-BE1B03E5DCED}" dt="2022-09-25T11:30:38.638" v="2381" actId="700"/>
          <ac:spMkLst>
            <pc:docMk/>
            <pc:sldMk cId="2399800280" sldId="293"/>
            <ac:spMk id="5" creationId="{29A4C068-50FA-42CB-90C6-F755BD513613}"/>
          </ac:spMkLst>
        </pc:spChg>
        <pc:spChg chg="mod ord">
          <ac:chgData name="GUNADI, Conny" userId="34b764c4-6e25-4645-a750-fffb716bef6e" providerId="ADAL" clId="{5624EC91-04B6-48AB-8D19-BE1B03E5DCED}" dt="2022-09-25T11:30:38.638" v="2381" actId="700"/>
          <ac:spMkLst>
            <pc:docMk/>
            <pc:sldMk cId="2399800280" sldId="293"/>
            <ac:spMk id="6" creationId="{B670D25B-805C-4C8E-97B6-4C539EB4F80E}"/>
          </ac:spMkLst>
        </pc:spChg>
        <pc:spChg chg="del mod">
          <ac:chgData name="GUNADI, Conny" userId="34b764c4-6e25-4645-a750-fffb716bef6e" providerId="ADAL" clId="{5624EC91-04B6-48AB-8D19-BE1B03E5DCED}" dt="2022-09-25T11:32:30.216" v="2401" actId="478"/>
          <ac:spMkLst>
            <pc:docMk/>
            <pc:sldMk cId="2399800280" sldId="293"/>
            <ac:spMk id="9" creationId="{C1B50661-49BE-42F1-A2EF-DFEF2AEE1D0D}"/>
          </ac:spMkLst>
        </pc:spChg>
        <pc:spChg chg="add mod">
          <ac:chgData name="GUNADI, Conny" userId="34b764c4-6e25-4645-a750-fffb716bef6e" providerId="ADAL" clId="{5624EC91-04B6-48AB-8D19-BE1B03E5DCED}" dt="2022-09-25T11:31:43.420" v="2394" actId="1076"/>
          <ac:spMkLst>
            <pc:docMk/>
            <pc:sldMk cId="2399800280" sldId="293"/>
            <ac:spMk id="10" creationId="{8C589BD1-A741-4183-BC4F-BE1152356621}"/>
          </ac:spMkLst>
        </pc:spChg>
        <pc:spChg chg="add mod">
          <ac:chgData name="GUNADI, Conny" userId="34b764c4-6e25-4645-a750-fffb716bef6e" providerId="ADAL" clId="{5624EC91-04B6-48AB-8D19-BE1B03E5DCED}" dt="2022-09-25T11:32:59.224" v="2406" actId="207"/>
          <ac:spMkLst>
            <pc:docMk/>
            <pc:sldMk cId="2399800280" sldId="293"/>
            <ac:spMk id="11" creationId="{A6140693-A13D-4DDF-B63A-691009519A2D}"/>
          </ac:spMkLst>
        </pc:spChg>
        <pc:graphicFrameChg chg="add del">
          <ac:chgData name="GUNADI, Conny" userId="34b764c4-6e25-4645-a750-fffb716bef6e" providerId="ADAL" clId="{5624EC91-04B6-48AB-8D19-BE1B03E5DCED}" dt="2022-09-25T11:31:59.209" v="2396" actId="478"/>
          <ac:graphicFrameMkLst>
            <pc:docMk/>
            <pc:sldMk cId="2399800280" sldId="293"/>
            <ac:graphicFrameMk id="8" creationId="{45F3D51C-0A63-44EC-A63C-D406DC4FF726}"/>
          </ac:graphicFrameMkLst>
        </pc:graphicFrameChg>
        <pc:picChg chg="mod">
          <ac:chgData name="GUNADI, Conny" userId="34b764c4-6e25-4645-a750-fffb716bef6e" providerId="ADAL" clId="{5624EC91-04B6-48AB-8D19-BE1B03E5DCED}" dt="2022-09-25T11:32:09.251" v="2397" actId="1076"/>
          <ac:picMkLst>
            <pc:docMk/>
            <pc:sldMk cId="2399800280" sldId="293"/>
            <ac:picMk id="7" creationId="{7687116A-1C41-43BE-99EF-A06FE6A0D0BC}"/>
          </ac:picMkLst>
        </pc:picChg>
      </pc:sldChg>
      <pc:sldChg chg="addSp delSp modSp add mod">
        <pc:chgData name="GUNADI, Conny" userId="34b764c4-6e25-4645-a750-fffb716bef6e" providerId="ADAL" clId="{5624EC91-04B6-48AB-8D19-BE1B03E5DCED}" dt="2022-09-21T00:32:21.640" v="2278" actId="1076"/>
        <pc:sldMkLst>
          <pc:docMk/>
          <pc:sldMk cId="4282077036" sldId="293"/>
        </pc:sldMkLst>
        <pc:spChg chg="add del mod">
          <ac:chgData name="GUNADI, Conny" userId="34b764c4-6e25-4645-a750-fffb716bef6e" providerId="ADAL" clId="{5624EC91-04B6-48AB-8D19-BE1B03E5DCED}" dt="2022-09-21T00:08:35.760" v="1956" actId="478"/>
          <ac:spMkLst>
            <pc:docMk/>
            <pc:sldMk cId="4282077036" sldId="293"/>
            <ac:spMk id="4" creationId="{39039832-F91C-470C-89AF-EEA2EDF00075}"/>
          </ac:spMkLst>
        </pc:spChg>
        <pc:spChg chg="del">
          <ac:chgData name="GUNADI, Conny" userId="34b764c4-6e25-4645-a750-fffb716bef6e" providerId="ADAL" clId="{5624EC91-04B6-48AB-8D19-BE1B03E5DCED}" dt="2022-09-21T00:07:47.516" v="1955" actId="478"/>
          <ac:spMkLst>
            <pc:docMk/>
            <pc:sldMk cId="4282077036" sldId="293"/>
            <ac:spMk id="8" creationId="{EFD59539-DDED-4689-B279-8BF703DFFE6B}"/>
          </ac:spMkLst>
        </pc:spChg>
        <pc:spChg chg="del">
          <ac:chgData name="GUNADI, Conny" userId="34b764c4-6e25-4645-a750-fffb716bef6e" providerId="ADAL" clId="{5624EC91-04B6-48AB-8D19-BE1B03E5DCED}" dt="2022-09-21T00:07:47.516" v="1955" actId="478"/>
          <ac:spMkLst>
            <pc:docMk/>
            <pc:sldMk cId="4282077036" sldId="293"/>
            <ac:spMk id="10" creationId="{E3BFA60B-4B87-4D1B-B56C-9C41DB820AA0}"/>
          </ac:spMkLst>
        </pc:spChg>
        <pc:spChg chg="add mod">
          <ac:chgData name="GUNADI, Conny" userId="34b764c4-6e25-4645-a750-fffb716bef6e" providerId="ADAL" clId="{5624EC91-04B6-48AB-8D19-BE1B03E5DCED}" dt="2022-09-21T00:11:06.568" v="2060" actId="1076"/>
          <ac:spMkLst>
            <pc:docMk/>
            <pc:sldMk cId="4282077036" sldId="293"/>
            <ac:spMk id="11" creationId="{D5C3424B-ABDA-4BF5-90A0-AB9B9C8D5013}"/>
          </ac:spMkLst>
        </pc:spChg>
        <pc:spChg chg="del">
          <ac:chgData name="GUNADI, Conny" userId="34b764c4-6e25-4645-a750-fffb716bef6e" providerId="ADAL" clId="{5624EC91-04B6-48AB-8D19-BE1B03E5DCED}" dt="2022-09-21T00:07:47.516" v="1955" actId="478"/>
          <ac:spMkLst>
            <pc:docMk/>
            <pc:sldMk cId="4282077036" sldId="293"/>
            <ac:spMk id="12" creationId="{FDDA9142-CD3B-4B1A-9628-7DA30055E947}"/>
          </ac:spMkLst>
        </pc:spChg>
        <pc:spChg chg="add mod">
          <ac:chgData name="GUNADI, Conny" userId="34b764c4-6e25-4645-a750-fffb716bef6e" providerId="ADAL" clId="{5624EC91-04B6-48AB-8D19-BE1B03E5DCED}" dt="2022-09-21T00:30:53.441" v="2110" actId="1076"/>
          <ac:spMkLst>
            <pc:docMk/>
            <pc:sldMk cId="4282077036" sldId="293"/>
            <ac:spMk id="16" creationId="{F8451756-C729-4815-A8CD-5A3C3DD6B634}"/>
          </ac:spMkLst>
        </pc:spChg>
        <pc:spChg chg="add del mod">
          <ac:chgData name="GUNADI, Conny" userId="34b764c4-6e25-4645-a750-fffb716bef6e" providerId="ADAL" clId="{5624EC91-04B6-48AB-8D19-BE1B03E5DCED}" dt="2022-09-21T00:10:03.959" v="1964"/>
          <ac:spMkLst>
            <pc:docMk/>
            <pc:sldMk cId="4282077036" sldId="293"/>
            <ac:spMk id="17" creationId="{5F5CF988-BC68-4875-B1B8-4A382D84E94A}"/>
          </ac:spMkLst>
        </pc:spChg>
        <pc:spChg chg="add mod">
          <ac:chgData name="GUNADI, Conny" userId="34b764c4-6e25-4645-a750-fffb716bef6e" providerId="ADAL" clId="{5624EC91-04B6-48AB-8D19-BE1B03E5DCED}" dt="2022-09-21T00:32:17.686" v="2277" actId="1076"/>
          <ac:spMkLst>
            <pc:docMk/>
            <pc:sldMk cId="4282077036" sldId="293"/>
            <ac:spMk id="18" creationId="{ED898992-334C-42AD-9F39-5FF57D477930}"/>
          </ac:spMkLst>
        </pc:spChg>
        <pc:spChg chg="add mod">
          <ac:chgData name="GUNADI, Conny" userId="34b764c4-6e25-4645-a750-fffb716bef6e" providerId="ADAL" clId="{5624EC91-04B6-48AB-8D19-BE1B03E5DCED}" dt="2022-09-21T00:32:21.640" v="2278" actId="1076"/>
          <ac:spMkLst>
            <pc:docMk/>
            <pc:sldMk cId="4282077036" sldId="293"/>
            <ac:spMk id="19" creationId="{41F07752-AC76-48E5-82FC-31FA40FC6545}"/>
          </ac:spMkLst>
        </pc:spChg>
      </pc:sldChg>
      <pc:sldChg chg="modNotesTx">
        <pc:chgData name="GUNADI, Conny" userId="34b764c4-6e25-4645-a750-fffb716bef6e" providerId="ADAL" clId="{5624EC91-04B6-48AB-8D19-BE1B03E5DCED}" dt="2022-09-25T12:31:29.694" v="2644" actId="20577"/>
        <pc:sldMkLst>
          <pc:docMk/>
          <pc:sldMk cId="4282077036" sldId="294"/>
        </pc:sldMkLst>
      </pc:sldChg>
      <pc:sldChg chg="modSp add mod">
        <pc:chgData name="GUNADI, Conny" userId="34b764c4-6e25-4645-a750-fffb716bef6e" providerId="ADAL" clId="{5624EC91-04B6-48AB-8D19-BE1B03E5DCED}" dt="2022-09-25T12:27:05.558" v="2562" actId="20577"/>
        <pc:sldMkLst>
          <pc:docMk/>
          <pc:sldMk cId="2836235573" sldId="295"/>
        </pc:sldMkLst>
        <pc:spChg chg="mod">
          <ac:chgData name="GUNADI, Conny" userId="34b764c4-6e25-4645-a750-fffb716bef6e" providerId="ADAL" clId="{5624EC91-04B6-48AB-8D19-BE1B03E5DCED}" dt="2022-09-25T12:26:40.277" v="2502" actId="20577"/>
          <ac:spMkLst>
            <pc:docMk/>
            <pc:sldMk cId="2836235573" sldId="295"/>
            <ac:spMk id="9" creationId="{8BBFAE1A-0AA5-49EE-B279-2DD11ACFB6F1}"/>
          </ac:spMkLst>
        </pc:spChg>
        <pc:spChg chg="mod">
          <ac:chgData name="GUNADI, Conny" userId="34b764c4-6e25-4645-a750-fffb716bef6e" providerId="ADAL" clId="{5624EC91-04B6-48AB-8D19-BE1B03E5DCED}" dt="2022-09-25T12:26:48.863" v="2512" actId="20577"/>
          <ac:spMkLst>
            <pc:docMk/>
            <pc:sldMk cId="2836235573" sldId="295"/>
            <ac:spMk id="10" creationId="{54A082C2-3848-4356-A194-B9D98368FCF7}"/>
          </ac:spMkLst>
        </pc:spChg>
        <pc:spChg chg="mod">
          <ac:chgData name="GUNADI, Conny" userId="34b764c4-6e25-4645-a750-fffb716bef6e" providerId="ADAL" clId="{5624EC91-04B6-48AB-8D19-BE1B03E5DCED}" dt="2022-09-25T12:26:52.015" v="2522" actId="20577"/>
          <ac:spMkLst>
            <pc:docMk/>
            <pc:sldMk cId="2836235573" sldId="295"/>
            <ac:spMk id="11" creationId="{A5DC8F57-65C5-4457-8DF7-B4DA263F52DE}"/>
          </ac:spMkLst>
        </pc:spChg>
        <pc:spChg chg="mod">
          <ac:chgData name="GUNADI, Conny" userId="34b764c4-6e25-4645-a750-fffb716bef6e" providerId="ADAL" clId="{5624EC91-04B6-48AB-8D19-BE1B03E5DCED}" dt="2022-09-25T12:27:05.558" v="2562" actId="20577"/>
          <ac:spMkLst>
            <pc:docMk/>
            <pc:sldMk cId="2836235573" sldId="295"/>
            <ac:spMk id="13" creationId="{56F5262C-F36A-489C-82A7-7B36AFB4B4D4}"/>
          </ac:spMkLst>
        </pc:spChg>
        <pc:spChg chg="mod">
          <ac:chgData name="GUNADI, Conny" userId="34b764c4-6e25-4645-a750-fffb716bef6e" providerId="ADAL" clId="{5624EC91-04B6-48AB-8D19-BE1B03E5DCED}" dt="2022-09-25T12:26:56.300" v="2536" actId="20577"/>
          <ac:spMkLst>
            <pc:docMk/>
            <pc:sldMk cId="2836235573" sldId="295"/>
            <ac:spMk id="14" creationId="{6CE967EF-FA2C-431D-8D82-FD6567723F67}"/>
          </ac:spMkLst>
        </pc:spChg>
      </pc:sldChg>
      <pc:sldChg chg="add del">
        <pc:chgData name="GUNADI, Conny" userId="34b764c4-6e25-4645-a750-fffb716bef6e" providerId="ADAL" clId="{5624EC91-04B6-48AB-8D19-BE1B03E5DCED}" dt="2022-09-25T12:26:32.909" v="2489"/>
        <pc:sldMkLst>
          <pc:docMk/>
          <pc:sldMk cId="3292891471" sldId="295"/>
        </pc:sldMkLst>
      </pc:sldChg>
    </pc:docChg>
  </pc:docChgLst>
  <pc:docChgLst>
    <pc:chgData name="GUNADI, Conny" userId="34b764c4-6e25-4645-a750-fffb716bef6e" providerId="ADAL" clId="{BAC382D8-CAAE-413A-9EF8-F1EA1C07A313}"/>
    <pc:docChg chg="undo custSel addSld delSld modSld sldOrd">
      <pc:chgData name="GUNADI, Conny" userId="34b764c4-6e25-4645-a750-fffb716bef6e" providerId="ADAL" clId="{BAC382D8-CAAE-413A-9EF8-F1EA1C07A313}" dt="2022-10-03T10:06:05.432" v="51" actId="680"/>
      <pc:docMkLst>
        <pc:docMk/>
      </pc:docMkLst>
      <pc:sldChg chg="modSp mod modAnim">
        <pc:chgData name="GUNADI, Conny" userId="34b764c4-6e25-4645-a750-fffb716bef6e" providerId="ADAL" clId="{BAC382D8-CAAE-413A-9EF8-F1EA1C07A313}" dt="2022-10-03T10:04:24.589" v="40" actId="20577"/>
        <pc:sldMkLst>
          <pc:docMk/>
          <pc:sldMk cId="1165211112" sldId="292"/>
        </pc:sldMkLst>
        <pc:spChg chg="mod">
          <ac:chgData name="GUNADI, Conny" userId="34b764c4-6e25-4645-a750-fffb716bef6e" providerId="ADAL" clId="{BAC382D8-CAAE-413A-9EF8-F1EA1C07A313}" dt="2022-10-03T10:04:24.589" v="40" actId="20577"/>
          <ac:spMkLst>
            <pc:docMk/>
            <pc:sldMk cId="1165211112" sldId="292"/>
            <ac:spMk id="15" creationId="{372E7C9E-2B81-499B-9CE2-23F7DE8E9D9F}"/>
          </ac:spMkLst>
        </pc:spChg>
      </pc:sldChg>
      <pc:sldChg chg="modSp mod modAnim">
        <pc:chgData name="GUNADI, Conny" userId="34b764c4-6e25-4645-a750-fffb716bef6e" providerId="ADAL" clId="{BAC382D8-CAAE-413A-9EF8-F1EA1C07A313}" dt="2022-10-03T10:05:23.726" v="45"/>
        <pc:sldMkLst>
          <pc:docMk/>
          <pc:sldMk cId="2399800280" sldId="293"/>
        </pc:sldMkLst>
        <pc:spChg chg="mod">
          <ac:chgData name="GUNADI, Conny" userId="34b764c4-6e25-4645-a750-fffb716bef6e" providerId="ADAL" clId="{BAC382D8-CAAE-413A-9EF8-F1EA1C07A313}" dt="2022-10-03T10:05:04.355" v="43" actId="1076"/>
          <ac:spMkLst>
            <pc:docMk/>
            <pc:sldMk cId="2399800280" sldId="293"/>
            <ac:spMk id="11" creationId="{A6140693-A13D-4DDF-B63A-691009519A2D}"/>
          </ac:spMkLst>
        </pc:spChg>
      </pc:sldChg>
      <pc:sldChg chg="modSp mod ord">
        <pc:chgData name="GUNADI, Conny" userId="34b764c4-6e25-4645-a750-fffb716bef6e" providerId="ADAL" clId="{BAC382D8-CAAE-413A-9EF8-F1EA1C07A313}" dt="2022-10-03T10:04:29.319" v="41" actId="1036"/>
        <pc:sldMkLst>
          <pc:docMk/>
          <pc:sldMk cId="1217056304" sldId="296"/>
        </pc:sldMkLst>
        <pc:spChg chg="mod">
          <ac:chgData name="GUNADI, Conny" userId="34b764c4-6e25-4645-a750-fffb716bef6e" providerId="ADAL" clId="{BAC382D8-CAAE-413A-9EF8-F1EA1C07A313}" dt="2022-10-03T10:04:29.319" v="41" actId="1036"/>
          <ac:spMkLst>
            <pc:docMk/>
            <pc:sldMk cId="1217056304" sldId="296"/>
            <ac:spMk id="12" creationId="{2433FF2D-082E-4BD8-B2A7-1C4C90470AEC}"/>
          </ac:spMkLst>
        </pc:spChg>
      </pc:sldChg>
      <pc:sldChg chg="modSp mod">
        <pc:chgData name="GUNADI, Conny" userId="34b764c4-6e25-4645-a750-fffb716bef6e" providerId="ADAL" clId="{BAC382D8-CAAE-413A-9EF8-F1EA1C07A313}" dt="2022-10-03T09:56:07.880" v="6" actId="242"/>
        <pc:sldMkLst>
          <pc:docMk/>
          <pc:sldMk cId="3555471427" sldId="299"/>
        </pc:sldMkLst>
        <pc:spChg chg="mod">
          <ac:chgData name="GUNADI, Conny" userId="34b764c4-6e25-4645-a750-fffb716bef6e" providerId="ADAL" clId="{BAC382D8-CAAE-413A-9EF8-F1EA1C07A313}" dt="2022-10-03T09:56:07.880" v="6" actId="242"/>
          <ac:spMkLst>
            <pc:docMk/>
            <pc:sldMk cId="3555471427" sldId="299"/>
            <ac:spMk id="6" creationId="{2EEEFBA2-D2C5-483D-A977-8998D1677BEF}"/>
          </ac:spMkLst>
        </pc:spChg>
      </pc:sldChg>
      <pc:sldChg chg="new del">
        <pc:chgData name="GUNADI, Conny" userId="34b764c4-6e25-4645-a750-fffb716bef6e" providerId="ADAL" clId="{BAC382D8-CAAE-413A-9EF8-F1EA1C07A313}" dt="2022-10-03T10:06:05.432" v="51" actId="680"/>
        <pc:sldMkLst>
          <pc:docMk/>
          <pc:sldMk cId="374194234" sldId="300"/>
        </pc:sldMkLst>
      </pc:sldChg>
      <pc:sldChg chg="new del">
        <pc:chgData name="GUNADI, Conny" userId="34b764c4-6e25-4645-a750-fffb716bef6e" providerId="ADAL" clId="{BAC382D8-CAAE-413A-9EF8-F1EA1C07A313}" dt="2022-10-03T10:06:04.341" v="50" actId="680"/>
        <pc:sldMkLst>
          <pc:docMk/>
          <pc:sldMk cId="1765068221" sldId="301"/>
        </pc:sldMkLst>
      </pc:sldChg>
      <pc:sldChg chg="new del">
        <pc:chgData name="GUNADI, Conny" userId="34b764c4-6e25-4645-a750-fffb716bef6e" providerId="ADAL" clId="{BAC382D8-CAAE-413A-9EF8-F1EA1C07A313}" dt="2022-10-03T10:06:03.512" v="49" actId="680"/>
        <pc:sldMkLst>
          <pc:docMk/>
          <pc:sldMk cId="524927875" sldId="302"/>
        </pc:sldMkLst>
      </pc:sldChg>
    </pc:docChg>
  </pc:docChgLst>
  <pc:docChgLst>
    <pc:chgData name="DANTURTI, Sasidhar" userId="c3b2fccf-a065-463c-ae81-c3eeeb5aaafa" providerId="ADAL" clId="{B091C5FC-5ED8-4734-950B-8B3094A911F3}"/>
    <pc:docChg chg="undo custSel addSld delSld modSld sldOrd">
      <pc:chgData name="DANTURTI, Sasidhar" userId="c3b2fccf-a065-463c-ae81-c3eeeb5aaafa" providerId="ADAL" clId="{B091C5FC-5ED8-4734-950B-8B3094A911F3}" dt="2022-10-03T06:31:13.284" v="296" actId="47"/>
      <pc:docMkLst>
        <pc:docMk/>
      </pc:docMkLst>
      <pc:sldChg chg="modSp mod ord">
        <pc:chgData name="DANTURTI, Sasidhar" userId="c3b2fccf-a065-463c-ae81-c3eeeb5aaafa" providerId="ADAL" clId="{B091C5FC-5ED8-4734-950B-8B3094A911F3}" dt="2022-10-01T13:53:53.005" v="247" actId="1076"/>
        <pc:sldMkLst>
          <pc:docMk/>
          <pc:sldMk cId="2172225756" sldId="289"/>
        </pc:sldMkLst>
        <pc:spChg chg="mod">
          <ac:chgData name="DANTURTI, Sasidhar" userId="c3b2fccf-a065-463c-ae81-c3eeeb5aaafa" providerId="ADAL" clId="{B091C5FC-5ED8-4734-950B-8B3094A911F3}" dt="2022-10-01T13:53:53.005" v="247" actId="1076"/>
          <ac:spMkLst>
            <pc:docMk/>
            <pc:sldMk cId="2172225756" sldId="289"/>
            <ac:spMk id="15" creationId="{EFF37104-DE58-4E3D-B2A1-BCC8EC465617}"/>
          </ac:spMkLst>
        </pc:spChg>
      </pc:sldChg>
      <pc:sldChg chg="delSp modSp del mod ord">
        <pc:chgData name="DANTURTI, Sasidhar" userId="c3b2fccf-a065-463c-ae81-c3eeeb5aaafa" providerId="ADAL" clId="{B091C5FC-5ED8-4734-950B-8B3094A911F3}" dt="2022-10-01T13:53:20.446" v="233" actId="47"/>
        <pc:sldMkLst>
          <pc:docMk/>
          <pc:sldMk cId="2383313035" sldId="290"/>
        </pc:sldMkLst>
        <pc:spChg chg="del mod">
          <ac:chgData name="DANTURTI, Sasidhar" userId="c3b2fccf-a065-463c-ae81-c3eeeb5aaafa" providerId="ADAL" clId="{B091C5FC-5ED8-4734-950B-8B3094A911F3}" dt="2022-10-01T13:49:51.154" v="156" actId="478"/>
          <ac:spMkLst>
            <pc:docMk/>
            <pc:sldMk cId="2383313035" sldId="290"/>
            <ac:spMk id="2" creationId="{524D5FC5-5F56-4EFE-95BC-0086B6D783D2}"/>
          </ac:spMkLst>
        </pc:spChg>
        <pc:spChg chg="mod">
          <ac:chgData name="DANTURTI, Sasidhar" userId="c3b2fccf-a065-463c-ae81-c3eeeb5aaafa" providerId="ADAL" clId="{B091C5FC-5ED8-4734-950B-8B3094A911F3}" dt="2022-10-01T13:51:41.301" v="219" actId="255"/>
          <ac:spMkLst>
            <pc:docMk/>
            <pc:sldMk cId="2383313035" sldId="290"/>
            <ac:spMk id="15" creationId="{EFF37104-DE58-4E3D-B2A1-BCC8EC465617}"/>
          </ac:spMkLst>
        </pc:spChg>
      </pc:sldChg>
      <pc:sldChg chg="modSp mod">
        <pc:chgData name="DANTURTI, Sasidhar" userId="c3b2fccf-a065-463c-ae81-c3eeeb5aaafa" providerId="ADAL" clId="{B091C5FC-5ED8-4734-950B-8B3094A911F3}" dt="2022-10-01T01:05:40.441" v="141" actId="6549"/>
        <pc:sldMkLst>
          <pc:docMk/>
          <pc:sldMk cId="1165211112" sldId="292"/>
        </pc:sldMkLst>
        <pc:spChg chg="mod">
          <ac:chgData name="DANTURTI, Sasidhar" userId="c3b2fccf-a065-463c-ae81-c3eeeb5aaafa" providerId="ADAL" clId="{B091C5FC-5ED8-4734-950B-8B3094A911F3}" dt="2022-10-01T01:05:40.441" v="141" actId="6549"/>
          <ac:spMkLst>
            <pc:docMk/>
            <pc:sldMk cId="1165211112" sldId="292"/>
            <ac:spMk id="15" creationId="{372E7C9E-2B81-499B-9CE2-23F7DE8E9D9F}"/>
          </ac:spMkLst>
        </pc:spChg>
      </pc:sldChg>
      <pc:sldChg chg="modSp mod">
        <pc:chgData name="DANTURTI, Sasidhar" userId="c3b2fccf-a065-463c-ae81-c3eeeb5aaafa" providerId="ADAL" clId="{B091C5FC-5ED8-4734-950B-8B3094A911F3}" dt="2022-10-01T12:40:21.447" v="154" actId="1076"/>
        <pc:sldMkLst>
          <pc:docMk/>
          <pc:sldMk cId="2836235573" sldId="295"/>
        </pc:sldMkLst>
        <pc:spChg chg="mod">
          <ac:chgData name="DANTURTI, Sasidhar" userId="c3b2fccf-a065-463c-ae81-c3eeeb5aaafa" providerId="ADAL" clId="{B091C5FC-5ED8-4734-950B-8B3094A911F3}" dt="2022-10-01T12:40:21.447" v="154" actId="1076"/>
          <ac:spMkLst>
            <pc:docMk/>
            <pc:sldMk cId="2836235573" sldId="295"/>
            <ac:spMk id="10" creationId="{54A082C2-3848-4356-A194-B9D98368FCF7}"/>
          </ac:spMkLst>
        </pc:spChg>
      </pc:sldChg>
      <pc:sldChg chg="addSp delSp modSp new mod modAnim">
        <pc:chgData name="DANTURTI, Sasidhar" userId="c3b2fccf-a065-463c-ae81-c3eeeb5aaafa" providerId="ADAL" clId="{B091C5FC-5ED8-4734-950B-8B3094A911F3}" dt="2022-10-01T01:01:30.125" v="138"/>
        <pc:sldMkLst>
          <pc:docMk/>
          <pc:sldMk cId="3442845546" sldId="297"/>
        </pc:sldMkLst>
        <pc:spChg chg="add del mod">
          <ac:chgData name="DANTURTI, Sasidhar" userId="c3b2fccf-a065-463c-ae81-c3eeeb5aaafa" providerId="ADAL" clId="{B091C5FC-5ED8-4734-950B-8B3094A911F3}" dt="2022-10-01T01:01:08.155" v="135" actId="1035"/>
          <ac:spMkLst>
            <pc:docMk/>
            <pc:sldMk cId="3442845546" sldId="297"/>
            <ac:spMk id="2" creationId="{E661742B-C792-4D1F-BBBB-D3F8B14A588D}"/>
          </ac:spMkLst>
        </pc:spChg>
        <pc:spChg chg="del">
          <ac:chgData name="DANTURTI, Sasidhar" userId="c3b2fccf-a065-463c-ae81-c3eeeb5aaafa" providerId="ADAL" clId="{B091C5FC-5ED8-4734-950B-8B3094A911F3}" dt="2022-10-01T00:50:12.533" v="38" actId="478"/>
          <ac:spMkLst>
            <pc:docMk/>
            <pc:sldMk cId="3442845546" sldId="297"/>
            <ac:spMk id="3" creationId="{6053D259-C86C-4422-8628-0D00D6CBA292}"/>
          </ac:spMkLst>
        </pc:spChg>
        <pc:spChg chg="del">
          <ac:chgData name="DANTURTI, Sasidhar" userId="c3b2fccf-a065-463c-ae81-c3eeeb5aaafa" providerId="ADAL" clId="{B091C5FC-5ED8-4734-950B-8B3094A911F3}" dt="2022-10-01T00:50:15.839" v="39" actId="478"/>
          <ac:spMkLst>
            <pc:docMk/>
            <pc:sldMk cId="3442845546" sldId="297"/>
            <ac:spMk id="4" creationId="{7F5885FF-2743-4FE9-8058-2A6531404F6C}"/>
          </ac:spMkLst>
        </pc:spChg>
        <pc:spChg chg="del">
          <ac:chgData name="DANTURTI, Sasidhar" userId="c3b2fccf-a065-463c-ae81-c3eeeb5aaafa" providerId="ADAL" clId="{B091C5FC-5ED8-4734-950B-8B3094A911F3}" dt="2022-10-01T00:50:30.566" v="61" actId="478"/>
          <ac:spMkLst>
            <pc:docMk/>
            <pc:sldMk cId="3442845546" sldId="297"/>
            <ac:spMk id="5" creationId="{0ED661F8-BBFD-499A-AF4C-C250124ABB2D}"/>
          </ac:spMkLst>
        </pc:spChg>
        <pc:spChg chg="del">
          <ac:chgData name="DANTURTI, Sasidhar" userId="c3b2fccf-a065-463c-ae81-c3eeeb5aaafa" providerId="ADAL" clId="{B091C5FC-5ED8-4734-950B-8B3094A911F3}" dt="2022-10-01T00:50:32.609" v="62" actId="478"/>
          <ac:spMkLst>
            <pc:docMk/>
            <pc:sldMk cId="3442845546" sldId="297"/>
            <ac:spMk id="6" creationId="{B86D5C44-6082-47FC-9CB0-DF4628521CFD}"/>
          </ac:spMkLst>
        </pc:spChg>
        <pc:spChg chg="del">
          <ac:chgData name="DANTURTI, Sasidhar" userId="c3b2fccf-a065-463c-ae81-c3eeeb5aaafa" providerId="ADAL" clId="{B091C5FC-5ED8-4734-950B-8B3094A911F3}" dt="2022-10-01T00:50:35.865" v="63" actId="478"/>
          <ac:spMkLst>
            <pc:docMk/>
            <pc:sldMk cId="3442845546" sldId="297"/>
            <ac:spMk id="7" creationId="{8D16BD2D-9A18-42A5-8D1D-142AA5CE4B41}"/>
          </ac:spMkLst>
        </pc:spChg>
        <pc:spChg chg="del">
          <ac:chgData name="DANTURTI, Sasidhar" userId="c3b2fccf-a065-463c-ae81-c3eeeb5aaafa" providerId="ADAL" clId="{B091C5FC-5ED8-4734-950B-8B3094A911F3}" dt="2022-10-01T00:50:48.572" v="64" actId="478"/>
          <ac:spMkLst>
            <pc:docMk/>
            <pc:sldMk cId="3442845546" sldId="297"/>
            <ac:spMk id="8" creationId="{CF7E47CA-3150-44DF-B34B-81FD5B6AA233}"/>
          </ac:spMkLst>
        </pc:spChg>
        <pc:spChg chg="add mod">
          <ac:chgData name="DANTURTI, Sasidhar" userId="c3b2fccf-a065-463c-ae81-c3eeeb5aaafa" providerId="ADAL" clId="{B091C5FC-5ED8-4734-950B-8B3094A911F3}" dt="2022-10-01T01:01:18.664" v="137" actId="1076"/>
          <ac:spMkLst>
            <pc:docMk/>
            <pc:sldMk cId="3442845546" sldId="297"/>
            <ac:spMk id="15" creationId="{BF6E23F4-982C-43F8-953E-83B72E2EB7CD}"/>
          </ac:spMkLst>
        </pc:spChg>
        <pc:picChg chg="add mod">
          <ac:chgData name="DANTURTI, Sasidhar" userId="c3b2fccf-a065-463c-ae81-c3eeeb5aaafa" providerId="ADAL" clId="{B091C5FC-5ED8-4734-950B-8B3094A911F3}" dt="2022-10-01T01:00:58.692" v="130" actId="1035"/>
          <ac:picMkLst>
            <pc:docMk/>
            <pc:sldMk cId="3442845546" sldId="297"/>
            <ac:picMk id="1026" creationId="{0D95FA6D-6036-49FB-95B7-E7B20D1E107D}"/>
          </ac:picMkLst>
        </pc:picChg>
        <pc:picChg chg="add mod">
          <ac:chgData name="DANTURTI, Sasidhar" userId="c3b2fccf-a065-463c-ae81-c3eeeb5aaafa" providerId="ADAL" clId="{B091C5FC-5ED8-4734-950B-8B3094A911F3}" dt="2022-10-01T01:00:58.692" v="130" actId="1035"/>
          <ac:picMkLst>
            <pc:docMk/>
            <pc:sldMk cId="3442845546" sldId="297"/>
            <ac:picMk id="1028" creationId="{46ACB88D-A85C-443B-BAFC-DA952F4F00D9}"/>
          </ac:picMkLst>
        </pc:picChg>
      </pc:sldChg>
      <pc:sldChg chg="addSp delSp modSp add del">
        <pc:chgData name="DANTURTI, Sasidhar" userId="c3b2fccf-a065-463c-ae81-c3eeeb5aaafa" providerId="ADAL" clId="{B091C5FC-5ED8-4734-950B-8B3094A911F3}" dt="2022-10-03T06:31:13.284" v="296" actId="47"/>
        <pc:sldMkLst>
          <pc:docMk/>
          <pc:sldMk cId="3742239155" sldId="298"/>
        </pc:sldMkLst>
        <pc:picChg chg="del">
          <ac:chgData name="DANTURTI, Sasidhar" userId="c3b2fccf-a065-463c-ae81-c3eeeb5aaafa" providerId="ADAL" clId="{B091C5FC-5ED8-4734-950B-8B3094A911F3}" dt="2022-10-01T01:10:02.557" v="143" actId="478"/>
          <ac:picMkLst>
            <pc:docMk/>
            <pc:sldMk cId="3742239155" sldId="298"/>
            <ac:picMk id="1026" creationId="{0D95FA6D-6036-49FB-95B7-E7B20D1E107D}"/>
          </ac:picMkLst>
        </pc:picChg>
        <pc:picChg chg="del">
          <ac:chgData name="DANTURTI, Sasidhar" userId="c3b2fccf-a065-463c-ae81-c3eeeb5aaafa" providerId="ADAL" clId="{B091C5FC-5ED8-4734-950B-8B3094A911F3}" dt="2022-10-01T01:10:25.415" v="148" actId="478"/>
          <ac:picMkLst>
            <pc:docMk/>
            <pc:sldMk cId="3742239155" sldId="298"/>
            <ac:picMk id="1028" creationId="{46ACB88D-A85C-443B-BAFC-DA952F4F00D9}"/>
          </ac:picMkLst>
        </pc:picChg>
        <pc:picChg chg="add mod">
          <ac:chgData name="DANTURTI, Sasidhar" userId="c3b2fccf-a065-463c-ae81-c3eeeb5aaafa" providerId="ADAL" clId="{B091C5FC-5ED8-4734-950B-8B3094A911F3}" dt="2022-10-01T01:10:22.361" v="147" actId="1076"/>
          <ac:picMkLst>
            <pc:docMk/>
            <pc:sldMk cId="3742239155" sldId="298"/>
            <ac:picMk id="3074" creationId="{FE0F3B42-5081-40A2-A65D-4099020FCE20}"/>
          </ac:picMkLst>
        </pc:picChg>
        <pc:picChg chg="add mod">
          <ac:chgData name="DANTURTI, Sasidhar" userId="c3b2fccf-a065-463c-ae81-c3eeeb5aaafa" providerId="ADAL" clId="{B091C5FC-5ED8-4734-950B-8B3094A911F3}" dt="2022-10-01T01:10:57.970" v="150" actId="1076"/>
          <ac:picMkLst>
            <pc:docMk/>
            <pc:sldMk cId="3742239155" sldId="298"/>
            <ac:picMk id="3076" creationId="{60A0D35A-369C-4FA9-871A-DBF995A5E846}"/>
          </ac:picMkLst>
        </pc:picChg>
      </pc:sldChg>
      <pc:sldChg chg="add del">
        <pc:chgData name="DANTURTI, Sasidhar" userId="c3b2fccf-a065-463c-ae81-c3eeeb5aaafa" providerId="ADAL" clId="{B091C5FC-5ED8-4734-950B-8B3094A911F3}" dt="2022-10-01T01:10:05.465" v="145"/>
        <pc:sldMkLst>
          <pc:docMk/>
          <pc:sldMk cId="2263584881" sldId="299"/>
        </pc:sldMkLst>
      </pc:sldChg>
      <pc:sldChg chg="new del">
        <pc:chgData name="DANTURTI, Sasidhar" userId="c3b2fccf-a065-463c-ae81-c3eeeb5aaafa" providerId="ADAL" clId="{B091C5FC-5ED8-4734-950B-8B3094A911F3}" dt="2022-10-01T01:12:11.570" v="152" actId="680"/>
        <pc:sldMkLst>
          <pc:docMk/>
          <pc:sldMk cId="2348303132" sldId="299"/>
        </pc:sldMkLst>
      </pc:sldChg>
      <pc:sldChg chg="addSp delSp modSp add mod ord">
        <pc:chgData name="DANTURTI, Sasidhar" userId="c3b2fccf-a065-463c-ae81-c3eeeb5aaafa" providerId="ADAL" clId="{B091C5FC-5ED8-4734-950B-8B3094A911F3}" dt="2022-10-02T07:14:32.605" v="295"/>
        <pc:sldMkLst>
          <pc:docMk/>
          <pc:sldMk cId="3555471427" sldId="299"/>
        </pc:sldMkLst>
        <pc:spChg chg="add del mod">
          <ac:chgData name="DANTURTI, Sasidhar" userId="c3b2fccf-a065-463c-ae81-c3eeeb5aaafa" providerId="ADAL" clId="{B091C5FC-5ED8-4734-950B-8B3094A911F3}" dt="2022-10-02T07:14:32.605" v="295"/>
          <ac:spMkLst>
            <pc:docMk/>
            <pc:sldMk cId="3555471427" sldId="299"/>
            <ac:spMk id="3" creationId="{4946D415-C573-464D-ABB8-31E85E6FEA2C}"/>
          </ac:spMkLst>
        </pc:spChg>
        <pc:spChg chg="mod">
          <ac:chgData name="DANTURTI, Sasidhar" userId="c3b2fccf-a065-463c-ae81-c3eeeb5aaafa" providerId="ADAL" clId="{B091C5FC-5ED8-4734-950B-8B3094A911F3}" dt="2022-10-01T13:54:38.123" v="293" actId="1076"/>
          <ac:spMkLst>
            <pc:docMk/>
            <pc:sldMk cId="3555471427" sldId="299"/>
            <ac:spMk id="6" creationId="{2EEEFBA2-D2C5-483D-A977-8998D1677BEF}"/>
          </ac:spMkLst>
        </pc:spChg>
      </pc:sldChg>
    </pc:docChg>
  </pc:docChgLst>
  <pc:docChgLst>
    <pc:chgData name="DANTURTI, Sasidhar" userId="c3b2fccf-a065-463c-ae81-c3eeeb5aaafa" providerId="ADAL" clId="{CD6EFDA1-2FBD-457E-9F43-33ACF2A09E72}"/>
    <pc:docChg chg="undo custSel addSld delSld modSld sldOrd">
      <pc:chgData name="DANTURTI, Sasidhar" userId="c3b2fccf-a065-463c-ae81-c3eeeb5aaafa" providerId="ADAL" clId="{CD6EFDA1-2FBD-457E-9F43-33ACF2A09E72}" dt="2022-09-21T07:35:08.993" v="710" actId="27309"/>
      <pc:docMkLst>
        <pc:docMk/>
      </pc:docMkLst>
      <pc:sldChg chg="addSp delSp modSp mod ord modTransition modAnim">
        <pc:chgData name="DANTURTI, Sasidhar" userId="c3b2fccf-a065-463c-ae81-c3eeeb5aaafa" providerId="ADAL" clId="{CD6EFDA1-2FBD-457E-9F43-33ACF2A09E72}" dt="2022-09-21T00:01:17.346" v="698"/>
        <pc:sldMkLst>
          <pc:docMk/>
          <pc:sldMk cId="3109501799" sldId="258"/>
        </pc:sldMkLst>
        <pc:spChg chg="add del mod">
          <ac:chgData name="DANTURTI, Sasidhar" userId="c3b2fccf-a065-463c-ae81-c3eeeb5aaafa" providerId="ADAL" clId="{CD6EFDA1-2FBD-457E-9F43-33ACF2A09E72}" dt="2022-09-16T00:57:45.646" v="7" actId="478"/>
          <ac:spMkLst>
            <pc:docMk/>
            <pc:sldMk cId="3109501799" sldId="258"/>
            <ac:spMk id="27" creationId="{76D8408A-0FF6-4A19-84BE-5DC0C8A0197F}"/>
          </ac:spMkLst>
        </pc:spChg>
        <pc:spChg chg="add del mod">
          <ac:chgData name="DANTURTI, Sasidhar" userId="c3b2fccf-a065-463c-ae81-c3eeeb5aaafa" providerId="ADAL" clId="{CD6EFDA1-2FBD-457E-9F43-33ACF2A09E72}" dt="2022-09-16T00:57:22.808" v="6" actId="478"/>
          <ac:spMkLst>
            <pc:docMk/>
            <pc:sldMk cId="3109501799" sldId="258"/>
            <ac:spMk id="34" creationId="{8768D111-AE63-458C-8E81-4B1313B67387}"/>
          </ac:spMkLst>
        </pc:spChg>
        <pc:spChg chg="add mod">
          <ac:chgData name="DANTURTI, Sasidhar" userId="c3b2fccf-a065-463c-ae81-c3eeeb5aaafa" providerId="ADAL" clId="{CD6EFDA1-2FBD-457E-9F43-33ACF2A09E72}" dt="2022-09-16T00:58:30.110" v="31" actId="20577"/>
          <ac:spMkLst>
            <pc:docMk/>
            <pc:sldMk cId="3109501799" sldId="258"/>
            <ac:spMk id="37" creationId="{8E3885AC-DADF-4161-84E9-EBF01A6C78FA}"/>
          </ac:spMkLst>
        </pc:spChg>
        <pc:picChg chg="add mod">
          <ac:chgData name="DANTURTI, Sasidhar" userId="c3b2fccf-a065-463c-ae81-c3eeeb5aaafa" providerId="ADAL" clId="{CD6EFDA1-2FBD-457E-9F43-33ACF2A09E72}" dt="2022-09-16T00:56:40.816" v="3" actId="1076"/>
          <ac:picMkLst>
            <pc:docMk/>
            <pc:sldMk cId="3109501799" sldId="258"/>
            <ac:picMk id="25" creationId="{B98B1644-4210-46CD-8A26-7D446040716C}"/>
          </ac:picMkLst>
        </pc:picChg>
      </pc:sldChg>
      <pc:sldChg chg="ord">
        <pc:chgData name="DANTURTI, Sasidhar" userId="c3b2fccf-a065-463c-ae81-c3eeeb5aaafa" providerId="ADAL" clId="{CD6EFDA1-2FBD-457E-9F43-33ACF2A09E72}" dt="2022-09-21T00:01:31.961" v="700"/>
        <pc:sldMkLst>
          <pc:docMk/>
          <pc:sldMk cId="3716496139" sldId="262"/>
        </pc:sldMkLst>
      </pc:sldChg>
      <pc:sldChg chg="addSp delSp modSp add mod modAnim">
        <pc:chgData name="DANTURTI, Sasidhar" userId="c3b2fccf-a065-463c-ae81-c3eeeb5aaafa" providerId="ADAL" clId="{CD6EFDA1-2FBD-457E-9F43-33ACF2A09E72}" dt="2022-09-16T05:46:08.340" v="195" actId="1076"/>
        <pc:sldMkLst>
          <pc:docMk/>
          <pc:sldMk cId="2653566222" sldId="278"/>
        </pc:sldMkLst>
        <pc:spChg chg="mod">
          <ac:chgData name="DANTURTI, Sasidhar" userId="c3b2fccf-a065-463c-ae81-c3eeeb5aaafa" providerId="ADAL" clId="{CD6EFDA1-2FBD-457E-9F43-33ACF2A09E72}" dt="2022-09-16T00:59:14.083" v="71" actId="20577"/>
          <ac:spMkLst>
            <pc:docMk/>
            <pc:sldMk cId="2653566222" sldId="278"/>
            <ac:spMk id="37" creationId="{8E3885AC-DADF-4161-84E9-EBF01A6C78FA}"/>
          </ac:spMkLst>
        </pc:spChg>
        <pc:picChg chg="add del mod">
          <ac:chgData name="DANTURTI, Sasidhar" userId="c3b2fccf-a065-463c-ae81-c3eeeb5aaafa" providerId="ADAL" clId="{CD6EFDA1-2FBD-457E-9F43-33ACF2A09E72}" dt="2022-09-16T03:08:05.765" v="80" actId="931"/>
          <ac:picMkLst>
            <pc:docMk/>
            <pc:sldMk cId="2653566222" sldId="278"/>
            <ac:picMk id="3" creationId="{34634FDF-7867-43CC-9BAE-393FF42EA955}"/>
          </ac:picMkLst>
        </pc:picChg>
        <pc:picChg chg="add mod">
          <ac:chgData name="DANTURTI, Sasidhar" userId="c3b2fccf-a065-463c-ae81-c3eeeb5aaafa" providerId="ADAL" clId="{CD6EFDA1-2FBD-457E-9F43-33ACF2A09E72}" dt="2022-09-16T03:09:14.006" v="95" actId="1076"/>
          <ac:picMkLst>
            <pc:docMk/>
            <pc:sldMk cId="2653566222" sldId="278"/>
            <ac:picMk id="5" creationId="{AD6E7FB4-C0CE-4738-9B92-DAD8677057E2}"/>
          </ac:picMkLst>
        </pc:picChg>
        <pc:picChg chg="add mod">
          <ac:chgData name="DANTURTI, Sasidhar" userId="c3b2fccf-a065-463c-ae81-c3eeeb5aaafa" providerId="ADAL" clId="{CD6EFDA1-2FBD-457E-9F43-33ACF2A09E72}" dt="2022-09-16T05:46:08.340" v="195" actId="1076"/>
          <ac:picMkLst>
            <pc:docMk/>
            <pc:sldMk cId="2653566222" sldId="278"/>
            <ac:picMk id="7" creationId="{478A136C-7AB4-4432-94DB-58EE02D220B8}"/>
          </ac:picMkLst>
        </pc:picChg>
        <pc:picChg chg="del">
          <ac:chgData name="DANTURTI, Sasidhar" userId="c3b2fccf-a065-463c-ae81-c3eeeb5aaafa" providerId="ADAL" clId="{CD6EFDA1-2FBD-457E-9F43-33ACF2A09E72}" dt="2022-09-16T00:59:19.723" v="72" actId="478"/>
          <ac:picMkLst>
            <pc:docMk/>
            <pc:sldMk cId="2653566222" sldId="278"/>
            <ac:picMk id="25" creationId="{B98B1644-4210-46CD-8A26-7D446040716C}"/>
          </ac:picMkLst>
        </pc:picChg>
      </pc:sldChg>
      <pc:sldChg chg="modSp add mod modNotesTx">
        <pc:chgData name="DANTURTI, Sasidhar" userId="c3b2fccf-a065-463c-ae81-c3eeeb5aaafa" providerId="ADAL" clId="{CD6EFDA1-2FBD-457E-9F43-33ACF2A09E72}" dt="2022-09-16T06:34:24.869" v="213" actId="20577"/>
        <pc:sldMkLst>
          <pc:docMk/>
          <pc:sldMk cId="4132388877" sldId="279"/>
        </pc:sldMkLst>
        <pc:spChg chg="mod">
          <ac:chgData name="DANTURTI, Sasidhar" userId="c3b2fccf-a065-463c-ae81-c3eeeb5aaafa" providerId="ADAL" clId="{CD6EFDA1-2FBD-457E-9F43-33ACF2A09E72}" dt="2022-09-16T04:26:10.277" v="194" actId="20577"/>
          <ac:spMkLst>
            <pc:docMk/>
            <pc:sldMk cId="4132388877" sldId="279"/>
            <ac:spMk id="6" creationId="{2EEEFBA2-D2C5-483D-A977-8998D1677BEF}"/>
          </ac:spMkLst>
        </pc:spChg>
      </pc:sldChg>
      <pc:sldChg chg="delSp modSp new mod">
        <pc:chgData name="DANTURTI, Sasidhar" userId="c3b2fccf-a065-463c-ae81-c3eeeb5aaafa" providerId="ADAL" clId="{CD6EFDA1-2FBD-457E-9F43-33ACF2A09E72}" dt="2022-09-16T05:59:11.786" v="199" actId="478"/>
        <pc:sldMkLst>
          <pc:docMk/>
          <pc:sldMk cId="1533019173" sldId="280"/>
        </pc:sldMkLst>
        <pc:spChg chg="del mod">
          <ac:chgData name="DANTURTI, Sasidhar" userId="c3b2fccf-a065-463c-ae81-c3eeeb5aaafa" providerId="ADAL" clId="{CD6EFDA1-2FBD-457E-9F43-33ACF2A09E72}" dt="2022-09-16T05:59:11.786" v="199" actId="478"/>
          <ac:spMkLst>
            <pc:docMk/>
            <pc:sldMk cId="1533019173" sldId="280"/>
            <ac:spMk id="2" creationId="{246FB8C0-6103-4522-8FA4-50525B3878DD}"/>
          </ac:spMkLst>
        </pc:spChg>
        <pc:spChg chg="del">
          <ac:chgData name="DANTURTI, Sasidhar" userId="c3b2fccf-a065-463c-ae81-c3eeeb5aaafa" providerId="ADAL" clId="{CD6EFDA1-2FBD-457E-9F43-33ACF2A09E72}" dt="2022-09-16T05:59:07.684" v="197" actId="478"/>
          <ac:spMkLst>
            <pc:docMk/>
            <pc:sldMk cId="1533019173" sldId="280"/>
            <ac:spMk id="3" creationId="{CB9D6894-94D1-44A9-BED2-1CA6CBC7DD79}"/>
          </ac:spMkLst>
        </pc:spChg>
      </pc:sldChg>
      <pc:sldChg chg="modSp mod">
        <pc:chgData name="DANTURTI, Sasidhar" userId="c3b2fccf-a065-463c-ae81-c3eeeb5aaafa" providerId="ADAL" clId="{CD6EFDA1-2FBD-457E-9F43-33ACF2A09E72}" dt="2022-09-20T22:49:20.234" v="242"/>
        <pc:sldMkLst>
          <pc:docMk/>
          <pc:sldMk cId="3145154614" sldId="281"/>
        </pc:sldMkLst>
        <pc:spChg chg="mod">
          <ac:chgData name="DANTURTI, Sasidhar" userId="c3b2fccf-a065-463c-ae81-c3eeeb5aaafa" providerId="ADAL" clId="{CD6EFDA1-2FBD-457E-9F43-33ACF2A09E72}" dt="2022-09-18T13:09:56.022" v="239" actId="313"/>
          <ac:spMkLst>
            <pc:docMk/>
            <pc:sldMk cId="3145154614" sldId="281"/>
            <ac:spMk id="3" creationId="{1A4261A5-AB07-43CB-8E3E-446ED17F6ED6}"/>
          </ac:spMkLst>
        </pc:spChg>
        <pc:spChg chg="mod">
          <ac:chgData name="DANTURTI, Sasidhar" userId="c3b2fccf-a065-463c-ae81-c3eeeb5aaafa" providerId="ADAL" clId="{CD6EFDA1-2FBD-457E-9F43-33ACF2A09E72}" dt="2022-09-20T22:49:20.234" v="242"/>
          <ac:spMkLst>
            <pc:docMk/>
            <pc:sldMk cId="3145154614" sldId="281"/>
            <ac:spMk id="10" creationId="{E3BFA60B-4B87-4D1B-B56C-9C41DB820AA0}"/>
          </ac:spMkLst>
        </pc:spChg>
      </pc:sldChg>
      <pc:sldChg chg="modSp mod modNotesTx">
        <pc:chgData name="DANTURTI, Sasidhar" userId="c3b2fccf-a065-463c-ae81-c3eeeb5aaafa" providerId="ADAL" clId="{CD6EFDA1-2FBD-457E-9F43-33ACF2A09E72}" dt="2022-09-21T00:10:10.885" v="709" actId="6549"/>
        <pc:sldMkLst>
          <pc:docMk/>
          <pc:sldMk cId="3342029304" sldId="282"/>
        </pc:sldMkLst>
        <pc:spChg chg="mod">
          <ac:chgData name="DANTURTI, Sasidhar" userId="c3b2fccf-a065-463c-ae81-c3eeeb5aaafa" providerId="ADAL" clId="{CD6EFDA1-2FBD-457E-9F43-33ACF2A09E72}" dt="2022-09-21T00:10:04.848" v="708" actId="1076"/>
          <ac:spMkLst>
            <pc:docMk/>
            <pc:sldMk cId="3342029304" sldId="282"/>
            <ac:spMk id="6" creationId="{2EEEFBA2-D2C5-483D-A977-8998D1677BEF}"/>
          </ac:spMkLst>
        </pc:spChg>
      </pc:sldChg>
      <pc:sldChg chg="modSp mod">
        <pc:chgData name="DANTURTI, Sasidhar" userId="c3b2fccf-a065-463c-ae81-c3eeeb5aaafa" providerId="ADAL" clId="{CD6EFDA1-2FBD-457E-9F43-33ACF2A09E72}" dt="2022-09-18T13:07:36.201" v="238" actId="313"/>
        <pc:sldMkLst>
          <pc:docMk/>
          <pc:sldMk cId="2834561673" sldId="288"/>
        </pc:sldMkLst>
        <pc:spChg chg="mod">
          <ac:chgData name="DANTURTI, Sasidhar" userId="c3b2fccf-a065-463c-ae81-c3eeeb5aaafa" providerId="ADAL" clId="{CD6EFDA1-2FBD-457E-9F43-33ACF2A09E72}" dt="2022-09-18T13:07:36.201" v="238" actId="313"/>
          <ac:spMkLst>
            <pc:docMk/>
            <pc:sldMk cId="2834561673" sldId="288"/>
            <ac:spMk id="3" creationId="{829463BA-E8CB-4929-8E1F-93B98B93A800}"/>
          </ac:spMkLst>
        </pc:spChg>
      </pc:sldChg>
      <pc:sldChg chg="delSp modSp new mod">
        <pc:chgData name="DANTURTI, Sasidhar" userId="c3b2fccf-a065-463c-ae81-c3eeeb5aaafa" providerId="ADAL" clId="{CD6EFDA1-2FBD-457E-9F43-33ACF2A09E72}" dt="2022-09-18T13:06:54.932" v="237" actId="1076"/>
        <pc:sldMkLst>
          <pc:docMk/>
          <pc:sldMk cId="474667573" sldId="291"/>
        </pc:sldMkLst>
        <pc:spChg chg="mod">
          <ac:chgData name="DANTURTI, Sasidhar" userId="c3b2fccf-a065-463c-ae81-c3eeeb5aaafa" providerId="ADAL" clId="{CD6EFDA1-2FBD-457E-9F43-33ACF2A09E72}" dt="2022-09-18T13:06:54.932" v="237" actId="1076"/>
          <ac:spMkLst>
            <pc:docMk/>
            <pc:sldMk cId="474667573" sldId="291"/>
            <ac:spMk id="2" creationId="{72B8189B-AC09-4E68-A8FD-E25D85B7BB74}"/>
          </ac:spMkLst>
        </pc:spChg>
        <pc:spChg chg="del">
          <ac:chgData name="DANTURTI, Sasidhar" userId="c3b2fccf-a065-463c-ae81-c3eeeb5aaafa" providerId="ADAL" clId="{CD6EFDA1-2FBD-457E-9F43-33ACF2A09E72}" dt="2022-09-18T13:06:50.673" v="236" actId="478"/>
          <ac:spMkLst>
            <pc:docMk/>
            <pc:sldMk cId="474667573" sldId="291"/>
            <ac:spMk id="3" creationId="{8C367490-0DDA-4282-BAD8-AD11BABF81F1}"/>
          </ac:spMkLst>
        </pc:spChg>
      </pc:sldChg>
      <pc:sldChg chg="delSp modSp new mod">
        <pc:chgData name="DANTURTI, Sasidhar" userId="c3b2fccf-a065-463c-ae81-c3eeeb5aaafa" providerId="ADAL" clId="{CD6EFDA1-2FBD-457E-9F43-33ACF2A09E72}" dt="2022-09-20T22:52:47.715" v="460" actId="1076"/>
        <pc:sldMkLst>
          <pc:docMk/>
          <pc:sldMk cId="948460004" sldId="291"/>
        </pc:sldMkLst>
        <pc:spChg chg="del mod">
          <ac:chgData name="DANTURTI, Sasidhar" userId="c3b2fccf-a065-463c-ae81-c3eeeb5aaafa" providerId="ADAL" clId="{CD6EFDA1-2FBD-457E-9F43-33ACF2A09E72}" dt="2022-09-20T22:51:13.325" v="333" actId="478"/>
          <ac:spMkLst>
            <pc:docMk/>
            <pc:sldMk cId="948460004" sldId="291"/>
            <ac:spMk id="2" creationId="{FA35B557-78A5-4466-955E-D491708B2D27}"/>
          </ac:spMkLst>
        </pc:spChg>
        <pc:spChg chg="mod">
          <ac:chgData name="DANTURTI, Sasidhar" userId="c3b2fccf-a065-463c-ae81-c3eeeb5aaafa" providerId="ADAL" clId="{CD6EFDA1-2FBD-457E-9F43-33ACF2A09E72}" dt="2022-09-20T22:52:47.715" v="460" actId="1076"/>
          <ac:spMkLst>
            <pc:docMk/>
            <pc:sldMk cId="948460004" sldId="291"/>
            <ac:spMk id="3" creationId="{F542F9EE-A50A-4AF7-90FD-A7F715F80A9B}"/>
          </ac:spMkLst>
        </pc:spChg>
        <pc:spChg chg="del">
          <ac:chgData name="DANTURTI, Sasidhar" userId="c3b2fccf-a065-463c-ae81-c3eeeb5aaafa" providerId="ADAL" clId="{CD6EFDA1-2FBD-457E-9F43-33ACF2A09E72}" dt="2022-09-20T22:51:42.103" v="374" actId="478"/>
          <ac:spMkLst>
            <pc:docMk/>
            <pc:sldMk cId="948460004" sldId="291"/>
            <ac:spMk id="4" creationId="{70878937-4559-4ECE-848D-6B7EA5551FA1}"/>
          </ac:spMkLst>
        </pc:spChg>
        <pc:spChg chg="mod">
          <ac:chgData name="DANTURTI, Sasidhar" userId="c3b2fccf-a065-463c-ae81-c3eeeb5aaafa" providerId="ADAL" clId="{CD6EFDA1-2FBD-457E-9F43-33ACF2A09E72}" dt="2022-09-20T22:52:44.712" v="459" actId="1076"/>
          <ac:spMkLst>
            <pc:docMk/>
            <pc:sldMk cId="948460004" sldId="291"/>
            <ac:spMk id="5" creationId="{8D81F87D-317A-4B7F-A261-4D60E3A53E13}"/>
          </ac:spMkLst>
        </pc:spChg>
        <pc:spChg chg="del">
          <ac:chgData name="DANTURTI, Sasidhar" userId="c3b2fccf-a065-463c-ae81-c3eeeb5aaafa" providerId="ADAL" clId="{CD6EFDA1-2FBD-457E-9F43-33ACF2A09E72}" dt="2022-09-20T22:51:10.101" v="332" actId="478"/>
          <ac:spMkLst>
            <pc:docMk/>
            <pc:sldMk cId="948460004" sldId="291"/>
            <ac:spMk id="6" creationId="{BD7D0205-4E10-4E67-AB90-1A167629BDA1}"/>
          </ac:spMkLst>
        </pc:spChg>
      </pc:sldChg>
      <pc:sldChg chg="addSp delSp modSp new mod">
        <pc:chgData name="DANTURTI, Sasidhar" userId="c3b2fccf-a065-463c-ae81-c3eeeb5aaafa" providerId="ADAL" clId="{CD6EFDA1-2FBD-457E-9F43-33ACF2A09E72}" dt="2022-09-20T23:07:10.196" v="644" actId="1076"/>
        <pc:sldMkLst>
          <pc:docMk/>
          <pc:sldMk cId="1165211112" sldId="292"/>
        </pc:sldMkLst>
        <pc:spChg chg="del mod">
          <ac:chgData name="DANTURTI, Sasidhar" userId="c3b2fccf-a065-463c-ae81-c3eeeb5aaafa" providerId="ADAL" clId="{CD6EFDA1-2FBD-457E-9F43-33ACF2A09E72}" dt="2022-09-20T23:07:00.526" v="641" actId="478"/>
          <ac:spMkLst>
            <pc:docMk/>
            <pc:sldMk cId="1165211112" sldId="292"/>
            <ac:spMk id="2" creationId="{2364AE7E-070F-4F7B-919C-0EC3C054B7CC}"/>
          </ac:spMkLst>
        </pc:spChg>
        <pc:spChg chg="mod">
          <ac:chgData name="DANTURTI, Sasidhar" userId="c3b2fccf-a065-463c-ae81-c3eeeb5aaafa" providerId="ADAL" clId="{CD6EFDA1-2FBD-457E-9F43-33ACF2A09E72}" dt="2022-09-20T23:07:10.196" v="644" actId="1076"/>
          <ac:spMkLst>
            <pc:docMk/>
            <pc:sldMk cId="1165211112" sldId="292"/>
            <ac:spMk id="3" creationId="{92B1F8B7-C00D-469C-A8B9-1A68FFE83FEC}"/>
          </ac:spMkLst>
        </pc:spChg>
        <pc:spChg chg="del mod">
          <ac:chgData name="DANTURTI, Sasidhar" userId="c3b2fccf-a065-463c-ae81-c3eeeb5aaafa" providerId="ADAL" clId="{CD6EFDA1-2FBD-457E-9F43-33ACF2A09E72}" dt="2022-09-20T23:01:46.137" v="617" actId="478"/>
          <ac:spMkLst>
            <pc:docMk/>
            <pc:sldMk cId="1165211112" sldId="292"/>
            <ac:spMk id="4" creationId="{2186F13F-E141-4CF8-BE31-4CE7088B4C53}"/>
          </ac:spMkLst>
        </pc:spChg>
        <pc:spChg chg="del mod">
          <ac:chgData name="DANTURTI, Sasidhar" userId="c3b2fccf-a065-463c-ae81-c3eeeb5aaafa" providerId="ADAL" clId="{CD6EFDA1-2FBD-457E-9F43-33ACF2A09E72}" dt="2022-09-20T22:54:34.367" v="611" actId="478"/>
          <ac:spMkLst>
            <pc:docMk/>
            <pc:sldMk cId="1165211112" sldId="292"/>
            <ac:spMk id="5" creationId="{0E2B8706-E86C-4FC6-93D4-64E2523A8ABE}"/>
          </ac:spMkLst>
        </pc:spChg>
        <pc:spChg chg="del">
          <ac:chgData name="DANTURTI, Sasidhar" userId="c3b2fccf-a065-463c-ae81-c3eeeb5aaafa" providerId="ADAL" clId="{CD6EFDA1-2FBD-457E-9F43-33ACF2A09E72}" dt="2022-09-20T22:54:40.807" v="613" actId="478"/>
          <ac:spMkLst>
            <pc:docMk/>
            <pc:sldMk cId="1165211112" sldId="292"/>
            <ac:spMk id="6" creationId="{62EC650B-7E47-4889-B1FC-E571E6B55606}"/>
          </ac:spMkLst>
        </pc:spChg>
        <pc:spChg chg="add del mod">
          <ac:chgData name="DANTURTI, Sasidhar" userId="c3b2fccf-a065-463c-ae81-c3eeeb5aaafa" providerId="ADAL" clId="{CD6EFDA1-2FBD-457E-9F43-33ACF2A09E72}" dt="2022-09-20T22:54:38.893" v="612" actId="478"/>
          <ac:spMkLst>
            <pc:docMk/>
            <pc:sldMk cId="1165211112" sldId="292"/>
            <ac:spMk id="11" creationId="{1D52769A-5A1D-4E25-9C8C-47F6DA1A89FA}"/>
          </ac:spMkLst>
        </pc:spChg>
        <pc:spChg chg="add del mod">
          <ac:chgData name="DANTURTI, Sasidhar" userId="c3b2fccf-a065-463c-ae81-c3eeeb5aaafa" providerId="ADAL" clId="{CD6EFDA1-2FBD-457E-9F43-33ACF2A09E72}" dt="2022-09-20T23:01:47.899" v="618" actId="478"/>
          <ac:spMkLst>
            <pc:docMk/>
            <pc:sldMk cId="1165211112" sldId="292"/>
            <ac:spMk id="13" creationId="{11087E35-31E8-481F-A8D5-C22E2C9BB8B3}"/>
          </ac:spMkLst>
        </pc:spChg>
        <pc:spChg chg="add mod">
          <ac:chgData name="DANTURTI, Sasidhar" userId="c3b2fccf-a065-463c-ae81-c3eeeb5aaafa" providerId="ADAL" clId="{CD6EFDA1-2FBD-457E-9F43-33ACF2A09E72}" dt="2022-09-20T23:02:31.011" v="630" actId="20577"/>
          <ac:spMkLst>
            <pc:docMk/>
            <pc:sldMk cId="1165211112" sldId="292"/>
            <ac:spMk id="15" creationId="{372E7C9E-2B81-499B-9CE2-23F7DE8E9D9F}"/>
          </ac:spMkLst>
        </pc:spChg>
        <pc:spChg chg="add mod">
          <ac:chgData name="DANTURTI, Sasidhar" userId="c3b2fccf-a065-463c-ae81-c3eeeb5aaafa" providerId="ADAL" clId="{CD6EFDA1-2FBD-457E-9F43-33ACF2A09E72}" dt="2022-09-20T23:06:50.122" v="640" actId="207"/>
          <ac:spMkLst>
            <pc:docMk/>
            <pc:sldMk cId="1165211112" sldId="292"/>
            <ac:spMk id="16" creationId="{E4E3C23D-14CD-47A3-BD25-9883EAD0EF33}"/>
          </ac:spMkLst>
        </pc:spChg>
        <pc:spChg chg="add del mod">
          <ac:chgData name="DANTURTI, Sasidhar" userId="c3b2fccf-a065-463c-ae81-c3eeeb5aaafa" providerId="ADAL" clId="{CD6EFDA1-2FBD-457E-9F43-33ACF2A09E72}" dt="2022-09-20T23:07:02.498" v="642" actId="478"/>
          <ac:spMkLst>
            <pc:docMk/>
            <pc:sldMk cId="1165211112" sldId="292"/>
            <ac:spMk id="18" creationId="{64204375-0CED-4E09-A654-DD433C5AF14B}"/>
          </ac:spMkLst>
        </pc:spChg>
        <pc:picChg chg="add mod">
          <ac:chgData name="DANTURTI, Sasidhar" userId="c3b2fccf-a065-463c-ae81-c3eeeb5aaafa" providerId="ADAL" clId="{CD6EFDA1-2FBD-457E-9F43-33ACF2A09E72}" dt="2022-09-20T23:03:54.910" v="635" actId="14100"/>
          <ac:picMkLst>
            <pc:docMk/>
            <pc:sldMk cId="1165211112" sldId="292"/>
            <ac:picMk id="1026" creationId="{0EB33BBA-D053-466E-82B0-30FC70F6ACBA}"/>
          </ac:picMkLst>
        </pc:picChg>
        <pc:picChg chg="add mod">
          <ac:chgData name="DANTURTI, Sasidhar" userId="c3b2fccf-a065-463c-ae81-c3eeeb5aaafa" providerId="ADAL" clId="{CD6EFDA1-2FBD-457E-9F43-33ACF2A09E72}" dt="2022-09-20T23:06:13.296" v="638" actId="1076"/>
          <ac:picMkLst>
            <pc:docMk/>
            <pc:sldMk cId="1165211112" sldId="292"/>
            <ac:picMk id="1028" creationId="{D73BB71E-97E6-4CA4-85F6-7FCF96F56B69}"/>
          </ac:picMkLst>
        </pc:picChg>
      </pc:sldChg>
      <pc:sldChg chg="new del">
        <pc:chgData name="DANTURTI, Sasidhar" userId="c3b2fccf-a065-463c-ae81-c3eeeb5aaafa" providerId="ADAL" clId="{CD6EFDA1-2FBD-457E-9F43-33ACF2A09E72}" dt="2022-09-20T23:57:05.439" v="646" actId="47"/>
        <pc:sldMkLst>
          <pc:docMk/>
          <pc:sldMk cId="905814999" sldId="293"/>
        </pc:sldMkLst>
      </pc:sldChg>
      <pc:sldChg chg="addSp delSp modSp new mod ord">
        <pc:chgData name="DANTURTI, Sasidhar" userId="c3b2fccf-a065-463c-ae81-c3eeeb5aaafa" providerId="ADAL" clId="{CD6EFDA1-2FBD-457E-9F43-33ACF2A09E72}" dt="2022-09-21T07:35:08.993" v="710" actId="27309"/>
        <pc:sldMkLst>
          <pc:docMk/>
          <pc:sldMk cId="2399800280" sldId="293"/>
        </pc:sldMkLst>
        <pc:spChg chg="mod">
          <ac:chgData name="DANTURTI, Sasidhar" userId="c3b2fccf-a065-463c-ae81-c3eeeb5aaafa" providerId="ADAL" clId="{CD6EFDA1-2FBD-457E-9F43-33ACF2A09E72}" dt="2022-09-20T23:58:05.925" v="682" actId="20577"/>
          <ac:spMkLst>
            <pc:docMk/>
            <pc:sldMk cId="2399800280" sldId="293"/>
            <ac:spMk id="2" creationId="{72ABE1FA-85A0-461D-8C88-0EA9335E7D84}"/>
          </ac:spMkLst>
        </pc:spChg>
        <pc:spChg chg="del">
          <ac:chgData name="DANTURTI, Sasidhar" userId="c3b2fccf-a065-463c-ae81-c3eeeb5aaafa" providerId="ADAL" clId="{CD6EFDA1-2FBD-457E-9F43-33ACF2A09E72}" dt="2022-09-20T23:58:11.369" v="683" actId="478"/>
          <ac:spMkLst>
            <pc:docMk/>
            <pc:sldMk cId="2399800280" sldId="293"/>
            <ac:spMk id="3" creationId="{D6A47961-21C0-408C-A0AC-A38CFCE5B259}"/>
          </ac:spMkLst>
        </pc:spChg>
        <pc:spChg chg="add mod">
          <ac:chgData name="DANTURTI, Sasidhar" userId="c3b2fccf-a065-463c-ae81-c3eeeb5aaafa" providerId="ADAL" clId="{CD6EFDA1-2FBD-457E-9F43-33ACF2A09E72}" dt="2022-09-21T00:00:09.846" v="694" actId="1076"/>
          <ac:spMkLst>
            <pc:docMk/>
            <pc:sldMk cId="2399800280" sldId="293"/>
            <ac:spMk id="9" creationId="{C1B50661-49BE-42F1-A2EF-DFEF2AEE1D0D}"/>
          </ac:spMkLst>
        </pc:spChg>
        <pc:graphicFrameChg chg="add modGraphic">
          <ac:chgData name="DANTURTI, Sasidhar" userId="c3b2fccf-a065-463c-ae81-c3eeeb5aaafa" providerId="ADAL" clId="{CD6EFDA1-2FBD-457E-9F43-33ACF2A09E72}" dt="2022-09-21T07:35:08.993" v="710" actId="27309"/>
          <ac:graphicFrameMkLst>
            <pc:docMk/>
            <pc:sldMk cId="2399800280" sldId="293"/>
            <ac:graphicFrameMk id="8" creationId="{45F3D51C-0A63-44EC-A63C-D406DC4FF726}"/>
          </ac:graphicFrameMkLst>
        </pc:graphicFrameChg>
        <pc:picChg chg="add mod">
          <ac:chgData name="DANTURTI, Sasidhar" userId="c3b2fccf-a065-463c-ae81-c3eeeb5aaafa" providerId="ADAL" clId="{CD6EFDA1-2FBD-457E-9F43-33ACF2A09E72}" dt="2022-09-20T23:58:59.882" v="689" actId="1076"/>
          <ac:picMkLst>
            <pc:docMk/>
            <pc:sldMk cId="2399800280" sldId="293"/>
            <ac:picMk id="7" creationId="{7687116A-1C41-43BE-99EF-A06FE6A0D0BC}"/>
          </ac:picMkLst>
        </pc:picChg>
      </pc:sldChg>
    </pc:docChg>
  </pc:docChgLst>
  <pc:docChgLst>
    <pc:chgData name="DANTURTI, Sasidhar" userId="c3b2fccf-a065-463c-ae81-c3eeeb5aaafa" providerId="ADAL" clId="{46EDD02F-A4DE-4906-BD23-665DCED5B93E}"/>
    <pc:docChg chg="undo custSel addSld delSld modSld sldOrd">
      <pc:chgData name="DANTURTI, Sasidhar" userId="c3b2fccf-a065-463c-ae81-c3eeeb5aaafa" providerId="ADAL" clId="{46EDD02F-A4DE-4906-BD23-665DCED5B93E}" dt="2022-09-27T12:32:31.913" v="1110" actId="14100"/>
      <pc:docMkLst>
        <pc:docMk/>
      </pc:docMkLst>
      <pc:sldChg chg="modSp mod">
        <pc:chgData name="DANTURTI, Sasidhar" userId="c3b2fccf-a065-463c-ae81-c3eeeb5aaafa" providerId="ADAL" clId="{46EDD02F-A4DE-4906-BD23-665DCED5B93E}" dt="2022-09-25T22:04:23.436" v="5" actId="313"/>
        <pc:sldMkLst>
          <pc:docMk/>
          <pc:sldMk cId="4041433082" sldId="256"/>
        </pc:sldMkLst>
        <pc:spChg chg="mod">
          <ac:chgData name="DANTURTI, Sasidhar" userId="c3b2fccf-a065-463c-ae81-c3eeeb5aaafa" providerId="ADAL" clId="{46EDD02F-A4DE-4906-BD23-665DCED5B93E}" dt="2022-09-25T22:04:23.436" v="5" actId="313"/>
          <ac:spMkLst>
            <pc:docMk/>
            <pc:sldMk cId="4041433082" sldId="256"/>
            <ac:spMk id="13" creationId="{88D1462E-973D-4427-A664-EF751DF59796}"/>
          </ac:spMkLst>
        </pc:spChg>
      </pc:sldChg>
      <pc:sldChg chg="ord">
        <pc:chgData name="DANTURTI, Sasidhar" userId="c3b2fccf-a065-463c-ae81-c3eeeb5aaafa" providerId="ADAL" clId="{46EDD02F-A4DE-4906-BD23-665DCED5B93E}" dt="2022-09-27T11:41:29.127" v="676" actId="20578"/>
        <pc:sldMkLst>
          <pc:docMk/>
          <pc:sldMk cId="3109501799" sldId="258"/>
        </pc:sldMkLst>
      </pc:sldChg>
      <pc:sldChg chg="addSp delSp modSp mod">
        <pc:chgData name="DANTURTI, Sasidhar" userId="c3b2fccf-a065-463c-ae81-c3eeeb5aaafa" providerId="ADAL" clId="{46EDD02F-A4DE-4906-BD23-665DCED5B93E}" dt="2022-09-27T00:54:13.267" v="263" actId="1076"/>
        <pc:sldMkLst>
          <pc:docMk/>
          <pc:sldMk cId="4132388877" sldId="279"/>
        </pc:sldMkLst>
        <pc:spChg chg="add del mod">
          <ac:chgData name="DANTURTI, Sasidhar" userId="c3b2fccf-a065-463c-ae81-c3eeeb5aaafa" providerId="ADAL" clId="{46EDD02F-A4DE-4906-BD23-665DCED5B93E}" dt="2022-09-27T00:54:08.908" v="262" actId="478"/>
          <ac:spMkLst>
            <pc:docMk/>
            <pc:sldMk cId="4132388877" sldId="279"/>
            <ac:spMk id="4" creationId="{CA7E4C00-B53E-4A58-A197-9B10209D882E}"/>
          </ac:spMkLst>
        </pc:spChg>
        <pc:spChg chg="mod">
          <ac:chgData name="DANTURTI, Sasidhar" userId="c3b2fccf-a065-463c-ae81-c3eeeb5aaafa" providerId="ADAL" clId="{46EDD02F-A4DE-4906-BD23-665DCED5B93E}" dt="2022-09-27T00:54:13.267" v="263" actId="1076"/>
          <ac:spMkLst>
            <pc:docMk/>
            <pc:sldMk cId="4132388877" sldId="279"/>
            <ac:spMk id="6" creationId="{2EEEFBA2-D2C5-483D-A977-8998D1677BEF}"/>
          </ac:spMkLst>
        </pc:spChg>
      </pc:sldChg>
      <pc:sldChg chg="addSp modSp mod">
        <pc:chgData name="DANTURTI, Sasidhar" userId="c3b2fccf-a065-463c-ae81-c3eeeb5aaafa" providerId="ADAL" clId="{46EDD02F-A4DE-4906-BD23-665DCED5B93E}" dt="2022-09-26T10:06:44.574" v="17" actId="1076"/>
        <pc:sldMkLst>
          <pc:docMk/>
          <pc:sldMk cId="1533019173" sldId="280"/>
        </pc:sldMkLst>
        <pc:spChg chg="add mod">
          <ac:chgData name="DANTURTI, Sasidhar" userId="c3b2fccf-a065-463c-ae81-c3eeeb5aaafa" providerId="ADAL" clId="{46EDD02F-A4DE-4906-BD23-665DCED5B93E}" dt="2022-09-26T10:06:44.574" v="17" actId="1076"/>
          <ac:spMkLst>
            <pc:docMk/>
            <pc:sldMk cId="1533019173" sldId="280"/>
            <ac:spMk id="8" creationId="{93BE13CD-A02C-48F3-AFD3-27B1CEAE065C}"/>
          </ac:spMkLst>
        </pc:spChg>
      </pc:sldChg>
      <pc:sldChg chg="modSp mod modShow">
        <pc:chgData name="DANTURTI, Sasidhar" userId="c3b2fccf-a065-463c-ae81-c3eeeb5aaafa" providerId="ADAL" clId="{46EDD02F-A4DE-4906-BD23-665DCED5B93E}" dt="2022-09-27T00:53:01.928" v="246" actId="729"/>
        <pc:sldMkLst>
          <pc:docMk/>
          <pc:sldMk cId="3342029304" sldId="282"/>
        </pc:sldMkLst>
        <pc:spChg chg="mod">
          <ac:chgData name="DANTURTI, Sasidhar" userId="c3b2fccf-a065-463c-ae81-c3eeeb5aaafa" providerId="ADAL" clId="{46EDD02F-A4DE-4906-BD23-665DCED5B93E}" dt="2022-09-27T00:52:58.769" v="245" actId="21"/>
          <ac:spMkLst>
            <pc:docMk/>
            <pc:sldMk cId="3342029304" sldId="282"/>
            <ac:spMk id="6" creationId="{2EEEFBA2-D2C5-483D-A977-8998D1677BEF}"/>
          </ac:spMkLst>
        </pc:spChg>
      </pc:sldChg>
      <pc:sldChg chg="addSp delSp modSp mod modAnim">
        <pc:chgData name="DANTURTI, Sasidhar" userId="c3b2fccf-a065-463c-ae81-c3eeeb5aaafa" providerId="ADAL" clId="{46EDD02F-A4DE-4906-BD23-665DCED5B93E}" dt="2022-09-27T12:28:02.428" v="1107"/>
        <pc:sldMkLst>
          <pc:docMk/>
          <pc:sldMk cId="4185047871" sldId="284"/>
        </pc:sldMkLst>
        <pc:spChg chg="mod">
          <ac:chgData name="DANTURTI, Sasidhar" userId="c3b2fccf-a065-463c-ae81-c3eeeb5aaafa" providerId="ADAL" clId="{46EDD02F-A4DE-4906-BD23-665DCED5B93E}" dt="2022-09-27T12:00:40.591" v="922" actId="207"/>
          <ac:spMkLst>
            <pc:docMk/>
            <pc:sldMk cId="4185047871" sldId="284"/>
            <ac:spMk id="3" creationId="{1A4261A5-AB07-43CB-8E3E-446ED17F6ED6}"/>
          </ac:spMkLst>
        </pc:spChg>
        <pc:spChg chg="mod">
          <ac:chgData name="DANTURTI, Sasidhar" userId="c3b2fccf-a065-463c-ae81-c3eeeb5aaafa" providerId="ADAL" clId="{46EDD02F-A4DE-4906-BD23-665DCED5B93E}" dt="2022-09-27T12:23:48.908" v="1092" actId="1076"/>
          <ac:spMkLst>
            <pc:docMk/>
            <pc:sldMk cId="4185047871" sldId="284"/>
            <ac:spMk id="6" creationId="{380983AB-0C53-4763-A88A-4CF11C724901}"/>
          </ac:spMkLst>
        </pc:spChg>
        <pc:spChg chg="mod">
          <ac:chgData name="DANTURTI, Sasidhar" userId="c3b2fccf-a065-463c-ae81-c3eeeb5aaafa" providerId="ADAL" clId="{46EDD02F-A4DE-4906-BD23-665DCED5B93E}" dt="2022-09-27T12:23:42.124" v="1091" actId="6549"/>
          <ac:spMkLst>
            <pc:docMk/>
            <pc:sldMk cId="4185047871" sldId="284"/>
            <ac:spMk id="7" creationId="{B5E88AE9-56CA-4B8B-82C2-8B7078056B27}"/>
          </ac:spMkLst>
        </pc:spChg>
        <pc:spChg chg="add mod">
          <ac:chgData name="DANTURTI, Sasidhar" userId="c3b2fccf-a065-463c-ae81-c3eeeb5aaafa" providerId="ADAL" clId="{46EDD02F-A4DE-4906-BD23-665DCED5B93E}" dt="2022-09-27T12:25:11.113" v="1103" actId="1076"/>
          <ac:spMkLst>
            <pc:docMk/>
            <pc:sldMk cId="4185047871" sldId="284"/>
            <ac:spMk id="9" creationId="{2FE2A63A-35BD-4939-B4D8-6B9A99EC0494}"/>
          </ac:spMkLst>
        </pc:spChg>
        <pc:spChg chg="add del mod">
          <ac:chgData name="DANTURTI, Sasidhar" userId="c3b2fccf-a065-463c-ae81-c3eeeb5aaafa" providerId="ADAL" clId="{46EDD02F-A4DE-4906-BD23-665DCED5B93E}" dt="2022-09-27T12:03:05.990" v="974" actId="478"/>
          <ac:spMkLst>
            <pc:docMk/>
            <pc:sldMk cId="4185047871" sldId="284"/>
            <ac:spMk id="11" creationId="{E44F799E-D2FA-4B4D-8551-DD8AD1536C43}"/>
          </ac:spMkLst>
        </pc:spChg>
        <pc:spChg chg="add mod">
          <ac:chgData name="DANTURTI, Sasidhar" userId="c3b2fccf-a065-463c-ae81-c3eeeb5aaafa" providerId="ADAL" clId="{46EDD02F-A4DE-4906-BD23-665DCED5B93E}" dt="2022-09-27T12:25:18.144" v="1104" actId="1076"/>
          <ac:spMkLst>
            <pc:docMk/>
            <pc:sldMk cId="4185047871" sldId="284"/>
            <ac:spMk id="12" creationId="{05B9F0E4-D9E3-4896-AC1D-21CEBBACC53D}"/>
          </ac:spMkLst>
        </pc:spChg>
        <pc:graphicFrameChg chg="del mod">
          <ac:chgData name="DANTURTI, Sasidhar" userId="c3b2fccf-a065-463c-ae81-c3eeeb5aaafa" providerId="ADAL" clId="{46EDD02F-A4DE-4906-BD23-665DCED5B93E}" dt="2022-09-27T12:03:01.313" v="973" actId="478"/>
          <ac:graphicFrameMkLst>
            <pc:docMk/>
            <pc:sldMk cId="4185047871" sldId="284"/>
            <ac:graphicFrameMk id="5" creationId="{D75E5857-404E-4329-AE1D-33B49E1BF611}"/>
          </ac:graphicFrameMkLst>
        </pc:graphicFrameChg>
        <pc:picChg chg="add del mod">
          <ac:chgData name="DANTURTI, Sasidhar" userId="c3b2fccf-a065-463c-ae81-c3eeeb5aaafa" providerId="ADAL" clId="{46EDD02F-A4DE-4906-BD23-665DCED5B93E}" dt="2022-09-27T12:24:28.630" v="1098" actId="478"/>
          <ac:picMkLst>
            <pc:docMk/>
            <pc:sldMk cId="4185047871" sldId="284"/>
            <ac:picMk id="14" creationId="{BADC76A3-2C4B-479B-BEAB-FD78C044DBC6}"/>
          </ac:picMkLst>
        </pc:picChg>
        <pc:picChg chg="add del">
          <ac:chgData name="DANTURTI, Sasidhar" userId="c3b2fccf-a065-463c-ae81-c3eeeb5aaafa" providerId="ADAL" clId="{46EDD02F-A4DE-4906-BD23-665DCED5B93E}" dt="2022-09-27T12:16:07.481" v="1055"/>
          <ac:picMkLst>
            <pc:docMk/>
            <pc:sldMk cId="4185047871" sldId="284"/>
            <ac:picMk id="2050" creationId="{B0C48997-E3C4-43FB-9DD4-DBD6DA12E38D}"/>
          </ac:picMkLst>
        </pc:picChg>
        <pc:picChg chg="add del">
          <ac:chgData name="DANTURTI, Sasidhar" userId="c3b2fccf-a065-463c-ae81-c3eeeb5aaafa" providerId="ADAL" clId="{46EDD02F-A4DE-4906-BD23-665DCED5B93E}" dt="2022-09-27T12:16:16.068" v="1057"/>
          <ac:picMkLst>
            <pc:docMk/>
            <pc:sldMk cId="4185047871" sldId="284"/>
            <ac:picMk id="2052" creationId="{13AAC5A1-0490-4ED2-A621-C51F2F7AA33D}"/>
          </ac:picMkLst>
        </pc:picChg>
        <pc:picChg chg="add del">
          <ac:chgData name="DANTURTI, Sasidhar" userId="c3b2fccf-a065-463c-ae81-c3eeeb5aaafa" providerId="ADAL" clId="{46EDD02F-A4DE-4906-BD23-665DCED5B93E}" dt="2022-09-27T12:16:27.051" v="1059"/>
          <ac:picMkLst>
            <pc:docMk/>
            <pc:sldMk cId="4185047871" sldId="284"/>
            <ac:picMk id="2054" creationId="{8C1A155B-ED9D-4AD7-A656-A8D4DE2E01EC}"/>
          </ac:picMkLst>
        </pc:picChg>
        <pc:picChg chg="add del">
          <ac:chgData name="DANTURTI, Sasidhar" userId="c3b2fccf-a065-463c-ae81-c3eeeb5aaafa" providerId="ADAL" clId="{46EDD02F-A4DE-4906-BD23-665DCED5B93E}" dt="2022-09-27T12:16:51.180" v="1061"/>
          <ac:picMkLst>
            <pc:docMk/>
            <pc:sldMk cId="4185047871" sldId="284"/>
            <ac:picMk id="2056" creationId="{B8C267F0-EB2C-402D-8C74-AB6964AAB84A}"/>
          </ac:picMkLst>
        </pc:picChg>
        <pc:picChg chg="add del mod">
          <ac:chgData name="DANTURTI, Sasidhar" userId="c3b2fccf-a065-463c-ae81-c3eeeb5aaafa" providerId="ADAL" clId="{46EDD02F-A4DE-4906-BD23-665DCED5B93E}" dt="2022-09-27T12:17:58.301" v="1067" actId="478"/>
          <ac:picMkLst>
            <pc:docMk/>
            <pc:sldMk cId="4185047871" sldId="284"/>
            <ac:picMk id="2058" creationId="{978D449C-2429-4665-810E-5EF9C930E90F}"/>
          </ac:picMkLst>
        </pc:picChg>
        <pc:picChg chg="add del mod">
          <ac:chgData name="DANTURTI, Sasidhar" userId="c3b2fccf-a065-463c-ae81-c3eeeb5aaafa" providerId="ADAL" clId="{46EDD02F-A4DE-4906-BD23-665DCED5B93E}" dt="2022-09-27T12:18:27.651" v="1071" actId="478"/>
          <ac:picMkLst>
            <pc:docMk/>
            <pc:sldMk cId="4185047871" sldId="284"/>
            <ac:picMk id="2060" creationId="{A5C04805-7E72-4AF4-A739-D54F46E05365}"/>
          </ac:picMkLst>
        </pc:picChg>
        <pc:picChg chg="add del">
          <ac:chgData name="DANTURTI, Sasidhar" userId="c3b2fccf-a065-463c-ae81-c3eeeb5aaafa" providerId="ADAL" clId="{46EDD02F-A4DE-4906-BD23-665DCED5B93E}" dt="2022-09-27T12:18:56.694" v="1073"/>
          <ac:picMkLst>
            <pc:docMk/>
            <pc:sldMk cId="4185047871" sldId="284"/>
            <ac:picMk id="2062" creationId="{F0A0C1E1-70FF-43E9-8C32-F55DBC70B237}"/>
          </ac:picMkLst>
        </pc:picChg>
        <pc:picChg chg="add del mod">
          <ac:chgData name="DANTURTI, Sasidhar" userId="c3b2fccf-a065-463c-ae81-c3eeeb5aaafa" providerId="ADAL" clId="{46EDD02F-A4DE-4906-BD23-665DCED5B93E}" dt="2022-09-27T12:19:44.245" v="1080" actId="478"/>
          <ac:picMkLst>
            <pc:docMk/>
            <pc:sldMk cId="4185047871" sldId="284"/>
            <ac:picMk id="2064" creationId="{03E24DAE-75F2-45EA-B932-086DD7354A9F}"/>
          </ac:picMkLst>
        </pc:picChg>
        <pc:picChg chg="add del mod">
          <ac:chgData name="DANTURTI, Sasidhar" userId="c3b2fccf-a065-463c-ae81-c3eeeb5aaafa" providerId="ADAL" clId="{46EDD02F-A4DE-4906-BD23-665DCED5B93E}" dt="2022-09-27T12:20:41.593" v="1087" actId="478"/>
          <ac:picMkLst>
            <pc:docMk/>
            <pc:sldMk cId="4185047871" sldId="284"/>
            <ac:picMk id="2066" creationId="{6799F1E6-FC86-4B89-803C-2DE17A90D28A}"/>
          </ac:picMkLst>
        </pc:picChg>
        <pc:picChg chg="add mod">
          <ac:chgData name="DANTURTI, Sasidhar" userId="c3b2fccf-a065-463c-ae81-c3eeeb5aaafa" providerId="ADAL" clId="{46EDD02F-A4DE-4906-BD23-665DCED5B93E}" dt="2022-09-27T12:25:50.621" v="1106" actId="14100"/>
          <ac:picMkLst>
            <pc:docMk/>
            <pc:sldMk cId="4185047871" sldId="284"/>
            <ac:picMk id="2068" creationId="{04B61630-762A-435D-B255-1E09049681D7}"/>
          </ac:picMkLst>
        </pc:picChg>
      </pc:sldChg>
      <pc:sldChg chg="addSp delSp modSp mod">
        <pc:chgData name="DANTURTI, Sasidhar" userId="c3b2fccf-a065-463c-ae81-c3eeeb5aaafa" providerId="ADAL" clId="{46EDD02F-A4DE-4906-BD23-665DCED5B93E}" dt="2022-09-27T06:00:50.538" v="673" actId="1076"/>
        <pc:sldMkLst>
          <pc:docMk/>
          <pc:sldMk cId="2834561673" sldId="288"/>
        </pc:sldMkLst>
        <pc:spChg chg="mod">
          <ac:chgData name="DANTURTI, Sasidhar" userId="c3b2fccf-a065-463c-ae81-c3eeeb5aaafa" providerId="ADAL" clId="{46EDD02F-A4DE-4906-BD23-665DCED5B93E}" dt="2022-09-26T10:10:34.843" v="18" actId="1076"/>
          <ac:spMkLst>
            <pc:docMk/>
            <pc:sldMk cId="2834561673" sldId="288"/>
            <ac:spMk id="12" creationId="{B3A5BDCD-7322-45CB-8601-D2D391200B45}"/>
          </ac:spMkLst>
        </pc:spChg>
        <pc:spChg chg="mod">
          <ac:chgData name="DANTURTI, Sasidhar" userId="c3b2fccf-a065-463c-ae81-c3eeeb5aaafa" providerId="ADAL" clId="{46EDD02F-A4DE-4906-BD23-665DCED5B93E}" dt="2022-09-26T10:20:53.899" v="232" actId="1076"/>
          <ac:spMkLst>
            <pc:docMk/>
            <pc:sldMk cId="2834561673" sldId="288"/>
            <ac:spMk id="13" creationId="{0BBF49C0-9DFA-4316-9478-C193CFB43D73}"/>
          </ac:spMkLst>
        </pc:spChg>
        <pc:spChg chg="mod">
          <ac:chgData name="DANTURTI, Sasidhar" userId="c3b2fccf-a065-463c-ae81-c3eeeb5aaafa" providerId="ADAL" clId="{46EDD02F-A4DE-4906-BD23-665DCED5B93E}" dt="2022-09-27T06:00:50.538" v="673" actId="1076"/>
          <ac:spMkLst>
            <pc:docMk/>
            <pc:sldMk cId="2834561673" sldId="288"/>
            <ac:spMk id="14" creationId="{F5A6093A-0D1E-4205-9900-F21909BB8C77}"/>
          </ac:spMkLst>
        </pc:spChg>
        <pc:spChg chg="mod">
          <ac:chgData name="DANTURTI, Sasidhar" userId="c3b2fccf-a065-463c-ae81-c3eeeb5aaafa" providerId="ADAL" clId="{46EDD02F-A4DE-4906-BD23-665DCED5B93E}" dt="2022-09-26T10:10:45.653" v="21" actId="1076"/>
          <ac:spMkLst>
            <pc:docMk/>
            <pc:sldMk cId="2834561673" sldId="288"/>
            <ac:spMk id="16" creationId="{7DB739E6-5DD7-416F-AD6C-15712840B5AF}"/>
          </ac:spMkLst>
        </pc:spChg>
        <pc:spChg chg="mod">
          <ac:chgData name="DANTURTI, Sasidhar" userId="c3b2fccf-a065-463c-ae81-c3eeeb5aaafa" providerId="ADAL" clId="{46EDD02F-A4DE-4906-BD23-665DCED5B93E}" dt="2022-09-26T10:10:41.314" v="20" actId="1076"/>
          <ac:spMkLst>
            <pc:docMk/>
            <pc:sldMk cId="2834561673" sldId="288"/>
            <ac:spMk id="17" creationId="{9A5EF9CC-D867-40A8-92FA-9F25663F7CA2}"/>
          </ac:spMkLst>
        </pc:spChg>
        <pc:spChg chg="mod">
          <ac:chgData name="DANTURTI, Sasidhar" userId="c3b2fccf-a065-463c-ae81-c3eeeb5aaafa" providerId="ADAL" clId="{46EDD02F-A4DE-4906-BD23-665DCED5B93E}" dt="2022-09-26T10:10:48.394" v="22" actId="1076"/>
          <ac:spMkLst>
            <pc:docMk/>
            <pc:sldMk cId="2834561673" sldId="288"/>
            <ac:spMk id="18" creationId="{3D05BCD2-50E6-42C4-B163-D67A7F970A8A}"/>
          </ac:spMkLst>
        </pc:spChg>
        <pc:spChg chg="mod">
          <ac:chgData name="DANTURTI, Sasidhar" userId="c3b2fccf-a065-463c-ae81-c3eeeb5aaafa" providerId="ADAL" clId="{46EDD02F-A4DE-4906-BD23-665DCED5B93E}" dt="2022-09-26T10:19:36.176" v="225" actId="20577"/>
          <ac:spMkLst>
            <pc:docMk/>
            <pc:sldMk cId="2834561673" sldId="288"/>
            <ac:spMk id="19" creationId="{9E5A7E00-3078-438C-BC06-1E3C36B8E280}"/>
          </ac:spMkLst>
        </pc:spChg>
        <pc:spChg chg="add del">
          <ac:chgData name="DANTURTI, Sasidhar" userId="c3b2fccf-a065-463c-ae81-c3eeeb5aaafa" providerId="ADAL" clId="{46EDD02F-A4DE-4906-BD23-665DCED5B93E}" dt="2022-09-26T10:11:28.060" v="28" actId="22"/>
          <ac:spMkLst>
            <pc:docMk/>
            <pc:sldMk cId="2834561673" sldId="288"/>
            <ac:spMk id="20" creationId="{2476C435-ACA0-42D9-800B-FB9687A6EC9F}"/>
          </ac:spMkLst>
        </pc:spChg>
        <pc:spChg chg="add mod">
          <ac:chgData name="DANTURTI, Sasidhar" userId="c3b2fccf-a065-463c-ae81-c3eeeb5aaafa" providerId="ADAL" clId="{46EDD02F-A4DE-4906-BD23-665DCED5B93E}" dt="2022-09-26T10:18:04.232" v="213" actId="1076"/>
          <ac:spMkLst>
            <pc:docMk/>
            <pc:sldMk cId="2834561673" sldId="288"/>
            <ac:spMk id="21" creationId="{D030EAC3-490A-43B8-88BC-A9A60BEBF6D4}"/>
          </ac:spMkLst>
        </pc:spChg>
        <pc:spChg chg="mod">
          <ac:chgData name="DANTURTI, Sasidhar" userId="c3b2fccf-a065-463c-ae81-c3eeeb5aaafa" providerId="ADAL" clId="{46EDD02F-A4DE-4906-BD23-665DCED5B93E}" dt="2022-09-26T10:21:00.897" v="233" actId="255"/>
          <ac:spMkLst>
            <pc:docMk/>
            <pc:sldMk cId="2834561673" sldId="288"/>
            <ac:spMk id="23" creationId="{DCF193A1-0B34-4128-B54A-FCDEC526E22A}"/>
          </ac:spMkLst>
        </pc:spChg>
        <pc:spChg chg="add mod">
          <ac:chgData name="DANTURTI, Sasidhar" userId="c3b2fccf-a065-463c-ae81-c3eeeb5aaafa" providerId="ADAL" clId="{46EDD02F-A4DE-4906-BD23-665DCED5B93E}" dt="2022-09-26T10:23:03.122" v="236" actId="1076"/>
          <ac:spMkLst>
            <pc:docMk/>
            <pc:sldMk cId="2834561673" sldId="288"/>
            <ac:spMk id="27" creationId="{470E0F9B-8361-477C-AA0A-AAD3E3DB0BE5}"/>
          </ac:spMkLst>
        </pc:spChg>
        <pc:spChg chg="add mod">
          <ac:chgData name="DANTURTI, Sasidhar" userId="c3b2fccf-a065-463c-ae81-c3eeeb5aaafa" providerId="ADAL" clId="{46EDD02F-A4DE-4906-BD23-665DCED5B93E}" dt="2022-09-26T10:18:17.892" v="215" actId="1076"/>
          <ac:spMkLst>
            <pc:docMk/>
            <pc:sldMk cId="2834561673" sldId="288"/>
            <ac:spMk id="28" creationId="{194746D1-FBF7-44AA-8860-539F89DFA970}"/>
          </ac:spMkLst>
        </pc:spChg>
        <pc:spChg chg="add mod">
          <ac:chgData name="DANTURTI, Sasidhar" userId="c3b2fccf-a065-463c-ae81-c3eeeb5aaafa" providerId="ADAL" clId="{46EDD02F-A4DE-4906-BD23-665DCED5B93E}" dt="2022-09-26T10:20:06.596" v="228" actId="1076"/>
          <ac:spMkLst>
            <pc:docMk/>
            <pc:sldMk cId="2834561673" sldId="288"/>
            <ac:spMk id="29" creationId="{9DAE829C-85BF-4318-A30C-52557C377670}"/>
          </ac:spMkLst>
        </pc:spChg>
        <pc:spChg chg="add mod">
          <ac:chgData name="DANTURTI, Sasidhar" userId="c3b2fccf-a065-463c-ae81-c3eeeb5aaafa" providerId="ADAL" clId="{46EDD02F-A4DE-4906-BD23-665DCED5B93E}" dt="2022-09-26T10:20:06.596" v="228" actId="1076"/>
          <ac:spMkLst>
            <pc:docMk/>
            <pc:sldMk cId="2834561673" sldId="288"/>
            <ac:spMk id="30" creationId="{40101238-BDD2-482B-8CD4-248A17E865F3}"/>
          </ac:spMkLst>
        </pc:spChg>
        <pc:spChg chg="add mod">
          <ac:chgData name="DANTURTI, Sasidhar" userId="c3b2fccf-a065-463c-ae81-c3eeeb5aaafa" providerId="ADAL" clId="{46EDD02F-A4DE-4906-BD23-665DCED5B93E}" dt="2022-09-26T10:20:06.596" v="228" actId="1076"/>
          <ac:spMkLst>
            <pc:docMk/>
            <pc:sldMk cId="2834561673" sldId="288"/>
            <ac:spMk id="31" creationId="{5BA098B6-5CCC-438D-A384-9E682CFF376B}"/>
          </ac:spMkLst>
        </pc:spChg>
        <pc:cxnChg chg="add del">
          <ac:chgData name="DANTURTI, Sasidhar" userId="c3b2fccf-a065-463c-ae81-c3eeeb5aaafa" providerId="ADAL" clId="{46EDD02F-A4DE-4906-BD23-665DCED5B93E}" dt="2022-09-26T10:21:36.075" v="235" actId="11529"/>
          <ac:cxnSpMkLst>
            <pc:docMk/>
            <pc:sldMk cId="2834561673" sldId="288"/>
            <ac:cxnSpMk id="5" creationId="{E18DAA98-EF28-4458-A4E3-1F1910567AEE}"/>
          </ac:cxnSpMkLst>
        </pc:cxnChg>
      </pc:sldChg>
      <pc:sldChg chg="delSp mod">
        <pc:chgData name="DANTURTI, Sasidhar" userId="c3b2fccf-a065-463c-ae81-c3eeeb5aaafa" providerId="ADAL" clId="{46EDD02F-A4DE-4906-BD23-665DCED5B93E}" dt="2022-09-25T22:03:47.863" v="3" actId="478"/>
        <pc:sldMkLst>
          <pc:docMk/>
          <pc:sldMk cId="2172225756" sldId="289"/>
        </pc:sldMkLst>
        <pc:spChg chg="del">
          <ac:chgData name="DANTURTI, Sasidhar" userId="c3b2fccf-a065-463c-ae81-c3eeeb5aaafa" providerId="ADAL" clId="{46EDD02F-A4DE-4906-BD23-665DCED5B93E}" dt="2022-09-25T22:03:47.863" v="3" actId="478"/>
          <ac:spMkLst>
            <pc:docMk/>
            <pc:sldMk cId="2172225756" sldId="289"/>
            <ac:spMk id="16" creationId="{2D2CE53D-E8A6-44FF-9BD8-E3B2F92F34C5}"/>
          </ac:spMkLst>
        </pc:spChg>
      </pc:sldChg>
      <pc:sldChg chg="modSp add del mod modAnim">
        <pc:chgData name="DANTURTI, Sasidhar" userId="c3b2fccf-a065-463c-ae81-c3eeeb5aaafa" providerId="ADAL" clId="{46EDD02F-A4DE-4906-BD23-665DCED5B93E}" dt="2022-09-27T12:28:37.812" v="1108" actId="1076"/>
        <pc:sldMkLst>
          <pc:docMk/>
          <pc:sldMk cId="1165211112" sldId="292"/>
        </pc:sldMkLst>
        <pc:spChg chg="mod">
          <ac:chgData name="DANTURTI, Sasidhar" userId="c3b2fccf-a065-463c-ae81-c3eeeb5aaafa" providerId="ADAL" clId="{46EDD02F-A4DE-4906-BD23-665DCED5B93E}" dt="2022-09-27T12:28:37.812" v="1108" actId="1076"/>
          <ac:spMkLst>
            <pc:docMk/>
            <pc:sldMk cId="1165211112" sldId="292"/>
            <ac:spMk id="15" creationId="{372E7C9E-2B81-499B-9CE2-23F7DE8E9D9F}"/>
          </ac:spMkLst>
        </pc:spChg>
      </pc:sldChg>
      <pc:sldChg chg="add del">
        <pc:chgData name="DANTURTI, Sasidhar" userId="c3b2fccf-a065-463c-ae81-c3eeeb5aaafa" providerId="ADAL" clId="{46EDD02F-A4DE-4906-BD23-665DCED5B93E}" dt="2022-09-27T00:57:49.288" v="416"/>
        <pc:sldMkLst>
          <pc:docMk/>
          <pc:sldMk cId="1740972387" sldId="292"/>
        </pc:sldMkLst>
      </pc:sldChg>
      <pc:sldChg chg="modSp mod modAnim">
        <pc:chgData name="DANTURTI, Sasidhar" userId="c3b2fccf-a065-463c-ae81-c3eeeb5aaafa" providerId="ADAL" clId="{46EDD02F-A4DE-4906-BD23-665DCED5B93E}" dt="2022-09-27T12:29:56.218" v="1109" actId="1076"/>
        <pc:sldMkLst>
          <pc:docMk/>
          <pc:sldMk cId="2399800280" sldId="293"/>
        </pc:sldMkLst>
        <pc:spChg chg="mod">
          <ac:chgData name="DANTURTI, Sasidhar" userId="c3b2fccf-a065-463c-ae81-c3eeeb5aaafa" providerId="ADAL" clId="{46EDD02F-A4DE-4906-BD23-665DCED5B93E}" dt="2022-09-27T04:40:49.411" v="510" actId="20577"/>
          <ac:spMkLst>
            <pc:docMk/>
            <pc:sldMk cId="2399800280" sldId="293"/>
            <ac:spMk id="10" creationId="{8C589BD1-A741-4183-BC4F-BE1152356621}"/>
          </ac:spMkLst>
        </pc:spChg>
        <pc:spChg chg="mod">
          <ac:chgData name="DANTURTI, Sasidhar" userId="c3b2fccf-a065-463c-ae81-c3eeeb5aaafa" providerId="ADAL" clId="{46EDD02F-A4DE-4906-BD23-665DCED5B93E}" dt="2022-09-27T12:29:56.218" v="1109" actId="1076"/>
          <ac:spMkLst>
            <pc:docMk/>
            <pc:sldMk cId="2399800280" sldId="293"/>
            <ac:spMk id="11" creationId="{A6140693-A13D-4DDF-B63A-691009519A2D}"/>
          </ac:spMkLst>
        </pc:spChg>
      </pc:sldChg>
      <pc:sldChg chg="delSp modSp mod">
        <pc:chgData name="DANTURTI, Sasidhar" userId="c3b2fccf-a065-463c-ae81-c3eeeb5aaafa" providerId="ADAL" clId="{46EDD02F-A4DE-4906-BD23-665DCED5B93E}" dt="2022-09-27T11:57:01.591" v="791" actId="20577"/>
        <pc:sldMkLst>
          <pc:docMk/>
          <pc:sldMk cId="4282077036" sldId="294"/>
        </pc:sldMkLst>
        <pc:spChg chg="mod">
          <ac:chgData name="DANTURTI, Sasidhar" userId="c3b2fccf-a065-463c-ae81-c3eeeb5aaafa" providerId="ADAL" clId="{46EDD02F-A4DE-4906-BD23-665DCED5B93E}" dt="2022-09-27T11:57:01.591" v="791" actId="20577"/>
          <ac:spMkLst>
            <pc:docMk/>
            <pc:sldMk cId="4282077036" sldId="294"/>
            <ac:spMk id="3" creationId="{1A4261A5-AB07-43CB-8E3E-446ED17F6ED6}"/>
          </ac:spMkLst>
        </pc:spChg>
        <pc:spChg chg="del mod">
          <ac:chgData name="DANTURTI, Sasidhar" userId="c3b2fccf-a065-463c-ae81-c3eeeb5aaafa" providerId="ADAL" clId="{46EDD02F-A4DE-4906-BD23-665DCED5B93E}" dt="2022-09-27T11:48:18.718" v="772" actId="478"/>
          <ac:spMkLst>
            <pc:docMk/>
            <pc:sldMk cId="4282077036" sldId="294"/>
            <ac:spMk id="11" creationId="{D5C3424B-ABDA-4BF5-90A0-AB9B9C8D5013}"/>
          </ac:spMkLst>
        </pc:spChg>
        <pc:spChg chg="mod">
          <ac:chgData name="DANTURTI, Sasidhar" userId="c3b2fccf-a065-463c-ae81-c3eeeb5aaafa" providerId="ADAL" clId="{46EDD02F-A4DE-4906-BD23-665DCED5B93E}" dt="2022-09-27T11:48:23.212" v="773" actId="1076"/>
          <ac:spMkLst>
            <pc:docMk/>
            <pc:sldMk cId="4282077036" sldId="294"/>
            <ac:spMk id="16" creationId="{F8451756-C729-4815-A8CD-5A3C3DD6B634}"/>
          </ac:spMkLst>
        </pc:spChg>
        <pc:spChg chg="del mod">
          <ac:chgData name="DANTURTI, Sasidhar" userId="c3b2fccf-a065-463c-ae81-c3eeeb5aaafa" providerId="ADAL" clId="{46EDD02F-A4DE-4906-BD23-665DCED5B93E}" dt="2022-09-27T11:46:11.166" v="737" actId="478"/>
          <ac:spMkLst>
            <pc:docMk/>
            <pc:sldMk cId="4282077036" sldId="294"/>
            <ac:spMk id="18" creationId="{ED898992-334C-42AD-9F39-5FF57D477930}"/>
          </ac:spMkLst>
        </pc:spChg>
        <pc:spChg chg="mod">
          <ac:chgData name="DANTURTI, Sasidhar" userId="c3b2fccf-a065-463c-ae81-c3eeeb5aaafa" providerId="ADAL" clId="{46EDD02F-A4DE-4906-BD23-665DCED5B93E}" dt="2022-09-27T11:48:35.364" v="775" actId="1076"/>
          <ac:spMkLst>
            <pc:docMk/>
            <pc:sldMk cId="4282077036" sldId="294"/>
            <ac:spMk id="19" creationId="{41F07752-AC76-48E5-82FC-31FA40FC6545}"/>
          </ac:spMkLst>
        </pc:spChg>
      </pc:sldChg>
      <pc:sldChg chg="modSp mod modNotesTx">
        <pc:chgData name="DANTURTI, Sasidhar" userId="c3b2fccf-a065-463c-ae81-c3eeeb5aaafa" providerId="ADAL" clId="{46EDD02F-A4DE-4906-BD23-665DCED5B93E}" dt="2022-09-27T12:32:31.913" v="1110" actId="14100"/>
        <pc:sldMkLst>
          <pc:docMk/>
          <pc:sldMk cId="2836235573" sldId="295"/>
        </pc:sldMkLst>
        <pc:spChg chg="mod">
          <ac:chgData name="DANTURTI, Sasidhar" userId="c3b2fccf-a065-463c-ae81-c3eeeb5aaafa" providerId="ADAL" clId="{46EDD02F-A4DE-4906-BD23-665DCED5B93E}" dt="2022-09-27T12:32:31.913" v="1110" actId="14100"/>
          <ac:spMkLst>
            <pc:docMk/>
            <pc:sldMk cId="2836235573" sldId="295"/>
            <ac:spMk id="2" creationId="{7F4A8804-612F-4AE9-93E5-E74FA5C96B39}"/>
          </ac:spMkLst>
        </pc:spChg>
        <pc:spChg chg="mod">
          <ac:chgData name="DANTURTI, Sasidhar" userId="c3b2fccf-a065-463c-ae81-c3eeeb5aaafa" providerId="ADAL" clId="{46EDD02F-A4DE-4906-BD23-665DCED5B93E}" dt="2022-09-27T00:03:51.895" v="242" actId="1076"/>
          <ac:spMkLst>
            <pc:docMk/>
            <pc:sldMk cId="2836235573" sldId="295"/>
            <ac:spMk id="9" creationId="{8BBFAE1A-0AA5-49EE-B279-2DD11ACFB6F1}"/>
          </ac:spMkLst>
        </pc:spChg>
        <pc:spChg chg="mod">
          <ac:chgData name="DANTURTI, Sasidhar" userId="c3b2fccf-a065-463c-ae81-c3eeeb5aaafa" providerId="ADAL" clId="{46EDD02F-A4DE-4906-BD23-665DCED5B93E}" dt="2022-09-27T00:04:02.367" v="243" actId="1076"/>
          <ac:spMkLst>
            <pc:docMk/>
            <pc:sldMk cId="2836235573" sldId="295"/>
            <ac:spMk id="13" creationId="{56F5262C-F36A-489C-82A7-7B36AFB4B4D4}"/>
          </ac:spMkLst>
        </pc:spChg>
        <pc:spChg chg="mod">
          <ac:chgData name="DANTURTI, Sasidhar" userId="c3b2fccf-a065-463c-ae81-c3eeeb5aaafa" providerId="ADAL" clId="{46EDD02F-A4DE-4906-BD23-665DCED5B93E}" dt="2022-09-27T00:03:41.630" v="241" actId="1076"/>
          <ac:spMkLst>
            <pc:docMk/>
            <pc:sldMk cId="2836235573" sldId="295"/>
            <ac:spMk id="14" creationId="{6CE967EF-FA2C-431D-8D82-FD6567723F67}"/>
          </ac:spMkLst>
        </pc:spChg>
      </pc:sldChg>
      <pc:sldChg chg="addSp delSp modSp add mod ord delAnim">
        <pc:chgData name="DANTURTI, Sasidhar" userId="c3b2fccf-a065-463c-ae81-c3eeeb5aaafa" providerId="ADAL" clId="{46EDD02F-A4DE-4906-BD23-665DCED5B93E}" dt="2022-09-27T04:40:01.434" v="486" actId="1076"/>
        <pc:sldMkLst>
          <pc:docMk/>
          <pc:sldMk cId="1217056304" sldId="296"/>
        </pc:sldMkLst>
        <pc:spChg chg="mod">
          <ac:chgData name="DANTURTI, Sasidhar" userId="c3b2fccf-a065-463c-ae81-c3eeeb5aaafa" providerId="ADAL" clId="{46EDD02F-A4DE-4906-BD23-665DCED5B93E}" dt="2022-09-27T04:39:27.390" v="470" actId="20577"/>
          <ac:spMkLst>
            <pc:docMk/>
            <pc:sldMk cId="1217056304" sldId="296"/>
            <ac:spMk id="10" creationId="{8C589BD1-A741-4183-BC4F-BE1152356621}"/>
          </ac:spMkLst>
        </pc:spChg>
        <pc:spChg chg="del">
          <ac:chgData name="DANTURTI, Sasidhar" userId="c3b2fccf-a065-463c-ae81-c3eeeb5aaafa" providerId="ADAL" clId="{46EDD02F-A4DE-4906-BD23-665DCED5B93E}" dt="2022-09-27T00:58:40.925" v="440" actId="478"/>
          <ac:spMkLst>
            <pc:docMk/>
            <pc:sldMk cId="1217056304" sldId="296"/>
            <ac:spMk id="11" creationId="{A6140693-A13D-4DDF-B63A-691009519A2D}"/>
          </ac:spMkLst>
        </pc:spChg>
        <pc:spChg chg="add mod">
          <ac:chgData name="DANTURTI, Sasidhar" userId="c3b2fccf-a065-463c-ae81-c3eeeb5aaafa" providerId="ADAL" clId="{46EDD02F-A4DE-4906-BD23-665DCED5B93E}" dt="2022-09-27T04:39:56.086" v="485" actId="20577"/>
          <ac:spMkLst>
            <pc:docMk/>
            <pc:sldMk cId="1217056304" sldId="296"/>
            <ac:spMk id="12" creationId="{2433FF2D-082E-4BD8-B2A7-1C4C90470AEC}"/>
          </ac:spMkLst>
        </pc:spChg>
        <pc:picChg chg="del">
          <ac:chgData name="DANTURTI, Sasidhar" userId="c3b2fccf-a065-463c-ae81-c3eeeb5aaafa" providerId="ADAL" clId="{46EDD02F-A4DE-4906-BD23-665DCED5B93E}" dt="2022-09-27T00:58:33.618" v="439" actId="478"/>
          <ac:picMkLst>
            <pc:docMk/>
            <pc:sldMk cId="1217056304" sldId="296"/>
            <ac:picMk id="7" creationId="{7687116A-1C41-43BE-99EF-A06FE6A0D0BC}"/>
          </ac:picMkLst>
        </pc:picChg>
        <pc:picChg chg="add mod">
          <ac:chgData name="DANTURTI, Sasidhar" userId="c3b2fccf-a065-463c-ae81-c3eeeb5aaafa" providerId="ADAL" clId="{46EDD02F-A4DE-4906-BD23-665DCED5B93E}" dt="2022-09-27T04:40:01.434" v="486" actId="1076"/>
          <ac:picMkLst>
            <pc:docMk/>
            <pc:sldMk cId="1217056304" sldId="296"/>
            <ac:picMk id="1026" creationId="{8A8C65C9-E138-4130-AA48-6C61C3C0C214}"/>
          </ac:picMkLst>
        </pc:picChg>
      </pc:sldChg>
    </pc:docChg>
  </pc:docChgLst>
  <pc:docChgLst>
    <pc:chgData name="DANTURTI, Sasidhar" userId="c3b2fccf-a065-463c-ae81-c3eeeb5aaafa" providerId="ADAL" clId="{15D17647-C8C4-4CF1-8411-33BCFA616CA0}"/>
    <pc:docChg chg="undo custSel addSld delSld modSld">
      <pc:chgData name="DANTURTI, Sasidhar" userId="c3b2fccf-a065-463c-ae81-c3eeeb5aaafa" providerId="ADAL" clId="{15D17647-C8C4-4CF1-8411-33BCFA616CA0}" dt="2022-09-30T11:31:39.158" v="31" actId="47"/>
      <pc:docMkLst>
        <pc:docMk/>
      </pc:docMkLst>
      <pc:sldChg chg="del">
        <pc:chgData name="DANTURTI, Sasidhar" userId="c3b2fccf-a065-463c-ae81-c3eeeb5aaafa" providerId="ADAL" clId="{15D17647-C8C4-4CF1-8411-33BCFA616CA0}" dt="2022-09-28T03:07:50.607" v="19" actId="2696"/>
        <pc:sldMkLst>
          <pc:docMk/>
          <pc:sldMk cId="3342029304" sldId="282"/>
        </pc:sldMkLst>
      </pc:sldChg>
      <pc:sldChg chg="modSp mod modAnim">
        <pc:chgData name="DANTURTI, Sasidhar" userId="c3b2fccf-a065-463c-ae81-c3eeeb5aaafa" providerId="ADAL" clId="{15D17647-C8C4-4CF1-8411-33BCFA616CA0}" dt="2022-09-28T02:52:38.791" v="18"/>
        <pc:sldMkLst>
          <pc:docMk/>
          <pc:sldMk cId="4185047871" sldId="284"/>
        </pc:sldMkLst>
        <pc:spChg chg="mod">
          <ac:chgData name="DANTURTI, Sasidhar" userId="c3b2fccf-a065-463c-ae81-c3eeeb5aaafa" providerId="ADAL" clId="{15D17647-C8C4-4CF1-8411-33BCFA616CA0}" dt="2022-09-28T02:48:02.040" v="11" actId="20577"/>
          <ac:spMkLst>
            <pc:docMk/>
            <pc:sldMk cId="4185047871" sldId="284"/>
            <ac:spMk id="12" creationId="{05B9F0E4-D9E3-4896-AC1D-21CEBBACC53D}"/>
          </ac:spMkLst>
        </pc:spChg>
      </pc:sldChg>
      <pc:sldChg chg="modSp mod">
        <pc:chgData name="DANTURTI, Sasidhar" userId="c3b2fccf-a065-463c-ae81-c3eeeb5aaafa" providerId="ADAL" clId="{15D17647-C8C4-4CF1-8411-33BCFA616CA0}" dt="2022-09-28T03:08:32.440" v="22" actId="20577"/>
        <pc:sldMkLst>
          <pc:docMk/>
          <pc:sldMk cId="2399800280" sldId="293"/>
        </pc:sldMkLst>
        <pc:spChg chg="mod">
          <ac:chgData name="DANTURTI, Sasidhar" userId="c3b2fccf-a065-463c-ae81-c3eeeb5aaafa" providerId="ADAL" clId="{15D17647-C8C4-4CF1-8411-33BCFA616CA0}" dt="2022-09-28T03:08:32.440" v="22" actId="20577"/>
          <ac:spMkLst>
            <pc:docMk/>
            <pc:sldMk cId="2399800280" sldId="293"/>
            <ac:spMk id="11" creationId="{A6140693-A13D-4DDF-B63A-691009519A2D}"/>
          </ac:spMkLst>
        </pc:spChg>
      </pc:sldChg>
      <pc:sldChg chg="addSp modSp mod modAnim">
        <pc:chgData name="DANTURTI, Sasidhar" userId="c3b2fccf-a065-463c-ae81-c3eeeb5aaafa" providerId="ADAL" clId="{15D17647-C8C4-4CF1-8411-33BCFA616CA0}" dt="2022-09-27T22:55:12.571" v="5"/>
        <pc:sldMkLst>
          <pc:docMk/>
          <pc:sldMk cId="2836235573" sldId="295"/>
        </pc:sldMkLst>
        <pc:spChg chg="add mod">
          <ac:chgData name="DANTURTI, Sasidhar" userId="c3b2fccf-a065-463c-ae81-c3eeeb5aaafa" providerId="ADAL" clId="{15D17647-C8C4-4CF1-8411-33BCFA616CA0}" dt="2022-09-27T22:54:52.763" v="4" actId="693"/>
          <ac:spMkLst>
            <pc:docMk/>
            <pc:sldMk cId="2836235573" sldId="295"/>
            <ac:spMk id="3" creationId="{3D1A6B43-3880-421B-A33A-716A156ADC26}"/>
          </ac:spMkLst>
        </pc:spChg>
      </pc:sldChg>
      <pc:sldChg chg="modSp mod">
        <pc:chgData name="DANTURTI, Sasidhar" userId="c3b2fccf-a065-463c-ae81-c3eeeb5aaafa" providerId="ADAL" clId="{15D17647-C8C4-4CF1-8411-33BCFA616CA0}" dt="2022-09-28T03:08:44.478" v="23" actId="108"/>
        <pc:sldMkLst>
          <pc:docMk/>
          <pc:sldMk cId="1217056304" sldId="296"/>
        </pc:sldMkLst>
        <pc:spChg chg="mod">
          <ac:chgData name="DANTURTI, Sasidhar" userId="c3b2fccf-a065-463c-ae81-c3eeeb5aaafa" providerId="ADAL" clId="{15D17647-C8C4-4CF1-8411-33BCFA616CA0}" dt="2022-09-28T03:08:44.478" v="23" actId="108"/>
          <ac:spMkLst>
            <pc:docMk/>
            <pc:sldMk cId="1217056304" sldId="296"/>
            <ac:spMk id="12" creationId="{2433FF2D-082E-4BD8-B2A7-1C4C90470AEC}"/>
          </ac:spMkLst>
        </pc:spChg>
      </pc:sldChg>
      <pc:sldChg chg="addSp delSp modSp new del mod">
        <pc:chgData name="DANTURTI, Sasidhar" userId="c3b2fccf-a065-463c-ae81-c3eeeb5aaafa" providerId="ADAL" clId="{15D17647-C8C4-4CF1-8411-33BCFA616CA0}" dt="2022-09-30T11:31:39.158" v="31" actId="47"/>
        <pc:sldMkLst>
          <pc:docMk/>
          <pc:sldMk cId="2279829429" sldId="297"/>
        </pc:sldMkLst>
        <pc:spChg chg="add del mod">
          <ac:chgData name="DANTURTI, Sasidhar" userId="c3b2fccf-a065-463c-ae81-c3eeeb5aaafa" providerId="ADAL" clId="{15D17647-C8C4-4CF1-8411-33BCFA616CA0}" dt="2022-09-30T11:31:33.866" v="30" actId="478"/>
          <ac:spMkLst>
            <pc:docMk/>
            <pc:sldMk cId="2279829429" sldId="297"/>
            <ac:spMk id="2" creationId="{D650A859-9606-4C6A-BF48-6E68BCDF2D89}"/>
          </ac:spMkLst>
        </pc:spChg>
        <pc:spChg chg="del">
          <ac:chgData name="DANTURTI, Sasidhar" userId="c3b2fccf-a065-463c-ae81-c3eeeb5aaafa" providerId="ADAL" clId="{15D17647-C8C4-4CF1-8411-33BCFA616CA0}" dt="2022-09-30T11:19:44.767" v="25" actId="478"/>
          <ac:spMkLst>
            <pc:docMk/>
            <pc:sldMk cId="2279829429" sldId="297"/>
            <ac:spMk id="3" creationId="{CEBFFD16-25E2-406B-8B1C-9D0656D28E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Open source ML busted a few myths about building machine learning or AI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err="1"/>
              <a:t>Sdfsddsds</a:t>
            </a:r>
            <a:r>
              <a:rPr lang="en-AU"/>
              <a:t> </a:t>
            </a:r>
            <a:r>
              <a:rPr lang="en-AU" err="1"/>
              <a:t>sdf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2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1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Ethical Principal</a:t>
            </a:r>
          </a:p>
          <a:p>
            <a:pPr marL="171450" indent="-171450">
              <a:buFontTx/>
              <a:buChar char="-"/>
            </a:pPr>
            <a:r>
              <a:rPr lang="en-AU"/>
              <a:t>Fairness</a:t>
            </a:r>
          </a:p>
          <a:p>
            <a:pPr marL="171450" indent="-171450">
              <a:buFontTx/>
              <a:buChar char="-"/>
            </a:pPr>
            <a:r>
              <a:rPr lang="en-AU"/>
              <a:t>Data Privacy</a:t>
            </a:r>
          </a:p>
          <a:p>
            <a:pPr marL="171450" indent="-171450">
              <a:buFontTx/>
              <a:buChar char="-"/>
            </a:pPr>
            <a:r>
              <a:rPr lang="en-AU"/>
              <a:t>Accountability</a:t>
            </a:r>
          </a:p>
          <a:p>
            <a:pPr marL="171450" indent="-171450">
              <a:buFontTx/>
              <a:buChar char="-"/>
            </a:pPr>
            <a:r>
              <a:rPr lang="en-AU"/>
              <a:t>Transparency</a:t>
            </a:r>
          </a:p>
          <a:p>
            <a:pPr marL="0" indent="0">
              <a:buFontTx/>
              <a:buNone/>
            </a:pPr>
            <a:r>
              <a:rPr lang="en-AU"/>
              <a:t>Governance &amp; Control</a:t>
            </a:r>
          </a:p>
          <a:p>
            <a:pPr marL="171450" indent="-171450">
              <a:buFontTx/>
              <a:buChar char="-"/>
            </a:pPr>
            <a:r>
              <a:rPr lang="en-AU"/>
              <a:t>Model risk &amp; risk acceptance</a:t>
            </a:r>
          </a:p>
          <a:p>
            <a:pPr marL="171450" indent="-171450">
              <a:buFontTx/>
              <a:buChar char="-"/>
            </a:pPr>
            <a:r>
              <a:rPr lang="en-AU"/>
              <a:t>Model monitoring</a:t>
            </a:r>
          </a:p>
          <a:p>
            <a:pPr marL="0" indent="0">
              <a:buFontTx/>
              <a:buNone/>
            </a:pPr>
            <a:r>
              <a:rPr lang="en-AU"/>
              <a:t>IP Licensing</a:t>
            </a:r>
          </a:p>
          <a:p>
            <a:pPr marL="0" indent="0">
              <a:buFontTx/>
              <a:buNone/>
            </a:pPr>
            <a:endParaRPr lang="en-AU"/>
          </a:p>
          <a:p>
            <a:pPr marL="0" indent="0">
              <a:buFontTx/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8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ws.amazon.com/blogs/machine-learning/classifying-high-resolution-chest-x-ray-medical-images-with-amazon-sagemaker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2/17/8662/htm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2/05/language-models-perform-reasoning-via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cgunadi/CDSS_Demo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post.io/best-100-stable-diffusion-prompts-the-most-beautiful-ai-text-to-image-prompt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22" y="0"/>
            <a:ext cx="7309333" cy="1929505"/>
          </a:xfrm>
        </p:spPr>
        <p:txBody>
          <a:bodyPr/>
          <a:lstStyle/>
          <a:p>
            <a:r>
              <a:rPr lang="en-US"/>
              <a:t>Open Source ML – The Art of Possible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522" y="1929505"/>
            <a:ext cx="4989628" cy="816022"/>
          </a:xfrm>
        </p:spPr>
        <p:txBody>
          <a:bodyPr>
            <a:normAutofit/>
          </a:bodyPr>
          <a:lstStyle/>
          <a:p>
            <a:r>
              <a:rPr lang="en-US"/>
              <a:t>Conny Gunadi and Sasidhar Danturti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35EF-A3E4-4C20-8E21-8B4865ED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85" y="896873"/>
            <a:ext cx="6922876" cy="687834"/>
          </a:xfrm>
        </p:spPr>
        <p:txBody>
          <a:bodyPr/>
          <a:lstStyle/>
          <a:p>
            <a:pPr algn="ctr"/>
            <a:r>
              <a:rPr lang="en-AU"/>
              <a:t>Transfer learning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AAB7D7-9C27-4D3F-A281-DDE2CCFC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D0D85C-CDDF-4646-9421-4772CFA69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F3B28FD-E567-452D-B839-C5E5E84698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E7C9E-2B81-499B-9CE2-23F7DE8E9D9F}"/>
              </a:ext>
            </a:extLst>
          </p:cNvPr>
          <p:cNvSpPr txBox="1"/>
          <p:nvPr/>
        </p:nvSpPr>
        <p:spPr>
          <a:xfrm>
            <a:off x="285556" y="6265180"/>
            <a:ext cx="8771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Ref : </a:t>
            </a:r>
            <a:r>
              <a:rPr lang="en-AU" sz="1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Classifying high-resolution chest x-ray medical images with Amazon </a:t>
            </a:r>
            <a:r>
              <a:rPr lang="en-AU" sz="140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SageMaker</a:t>
            </a:r>
            <a:r>
              <a:rPr lang="en-AU" sz="1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AWS Machine Learning Blog</a:t>
            </a:r>
            <a:endParaRPr lang="en-AU" sz="1400">
              <a:solidFill>
                <a:schemeClr val="bg1"/>
              </a:solidFill>
            </a:endParaRPr>
          </a:p>
        </p:txBody>
      </p:sp>
      <p:pic>
        <p:nvPicPr>
          <p:cNvPr id="1026" name="Picture 2" descr="ImageNet-R Dataset | Papers With Code">
            <a:extLst>
              <a:ext uri="{FF2B5EF4-FFF2-40B4-BE49-F238E27FC236}">
                <a16:creationId xmlns:a16="http://schemas.microsoft.com/office/drawing/2014/main" id="{0EB33BBA-D053-466E-82B0-30FC70F6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8" y="2918733"/>
            <a:ext cx="4749390" cy="17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st radiograph - Wikipedia">
            <a:extLst>
              <a:ext uri="{FF2B5EF4-FFF2-40B4-BE49-F238E27FC236}">
                <a16:creationId xmlns:a16="http://schemas.microsoft.com/office/drawing/2014/main" id="{D73BB71E-97E6-4CA4-85F6-7FCF96F56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66" y="2232234"/>
            <a:ext cx="3228127" cy="36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E3C23D-14CD-47A3-BD25-9883EAD0EF33}"/>
              </a:ext>
            </a:extLst>
          </p:cNvPr>
          <p:cNvSpPr/>
          <p:nvPr/>
        </p:nvSpPr>
        <p:spPr>
          <a:xfrm>
            <a:off x="5595582" y="3744833"/>
            <a:ext cx="545911" cy="3693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2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0BA63-7956-4506-8EF2-524B34631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4C068-50FA-42CB-90C6-F755BD513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0D25B-805C-4C8E-97B6-4C539EB4F8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589BD1-A741-4183-BC4F-BE1152356621}"/>
              </a:ext>
            </a:extLst>
          </p:cNvPr>
          <p:cNvSpPr txBox="1">
            <a:spLocks/>
          </p:cNvSpPr>
          <p:nvPr/>
        </p:nvSpPr>
        <p:spPr>
          <a:xfrm>
            <a:off x="1702675" y="902904"/>
            <a:ext cx="8156027" cy="6878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/>
              <a:t>Zero Shot Learning</a:t>
            </a:r>
          </a:p>
        </p:txBody>
      </p:sp>
      <p:pic>
        <p:nvPicPr>
          <p:cNvPr id="1026" name="Picture 2" descr="Applsci 12 08662 g004 550">
            <a:extLst>
              <a:ext uri="{FF2B5EF4-FFF2-40B4-BE49-F238E27FC236}">
                <a16:creationId xmlns:a16="http://schemas.microsoft.com/office/drawing/2014/main" id="{8A8C65C9-E138-4130-AA48-6C61C3C0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4" y="2093329"/>
            <a:ext cx="9505016" cy="21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33FF2D-082E-4BD8-B2A7-1C4C90470AEC}"/>
              </a:ext>
            </a:extLst>
          </p:cNvPr>
          <p:cNvSpPr txBox="1"/>
          <p:nvPr/>
        </p:nvSpPr>
        <p:spPr>
          <a:xfrm>
            <a:off x="289585" y="6273539"/>
            <a:ext cx="9677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Ref : </a:t>
            </a:r>
            <a:r>
              <a:rPr lang="en-AU" sz="14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Zero-Shot Emotion Detection for Semi-Supervised Sentiment Analysis Using Sentence Transformers and Ensemble Learning</a:t>
            </a:r>
            <a:endParaRPr lang="en-AU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5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0BA63-7956-4506-8EF2-524B34631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4C068-50FA-42CB-90C6-F755BD513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0D25B-805C-4C8E-97B6-4C539EB4F8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7116A-1C41-43BE-99EF-A06FE6A0D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290" y="1739434"/>
            <a:ext cx="7724632" cy="37667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589BD1-A741-4183-BC4F-BE1152356621}"/>
              </a:ext>
            </a:extLst>
          </p:cNvPr>
          <p:cNvSpPr txBox="1">
            <a:spLocks/>
          </p:cNvSpPr>
          <p:nvPr/>
        </p:nvSpPr>
        <p:spPr>
          <a:xfrm>
            <a:off x="109821" y="797123"/>
            <a:ext cx="9858702" cy="485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/>
              <a:t>Prompt Engineering/ Few-SHOT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40693-A13D-4DDF-B63A-691009519A2D}"/>
              </a:ext>
            </a:extLst>
          </p:cNvPr>
          <p:cNvSpPr txBox="1"/>
          <p:nvPr/>
        </p:nvSpPr>
        <p:spPr>
          <a:xfrm>
            <a:off x="279638" y="6273539"/>
            <a:ext cx="8771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Ref : </a:t>
            </a:r>
            <a:r>
              <a:rPr lang="en-AU" sz="14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https://ai.googleblog.com/2022/05/language-models-perform-reasoning-via.html</a:t>
            </a:r>
            <a:endParaRPr lang="en-AU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261A5-AB07-43CB-8E3E-446ED17F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18" y="287179"/>
            <a:ext cx="11213301" cy="580029"/>
          </a:xfrm>
        </p:spPr>
        <p:txBody>
          <a:bodyPr/>
          <a:lstStyle/>
          <a:p>
            <a:r>
              <a:rPr lang="en-AU"/>
              <a:t>What is in it for Businesses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380983AB-0C53-4763-A88A-4CF11C724901}"/>
              </a:ext>
            </a:extLst>
          </p:cNvPr>
          <p:cNvSpPr txBox="1">
            <a:spLocks/>
          </p:cNvSpPr>
          <p:nvPr/>
        </p:nvSpPr>
        <p:spPr>
          <a:xfrm>
            <a:off x="305718" y="1014400"/>
            <a:ext cx="6095082" cy="536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>
                <a:solidFill>
                  <a:schemeClr val="accent6"/>
                </a:solidFill>
                <a:latin typeface="+mj-lt"/>
              </a:rPr>
              <a:t>Reduced Cost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5E88AE9-56CA-4B8B-82C2-8B7078056B27}"/>
              </a:ext>
            </a:extLst>
          </p:cNvPr>
          <p:cNvSpPr txBox="1">
            <a:spLocks/>
          </p:cNvSpPr>
          <p:nvPr/>
        </p:nvSpPr>
        <p:spPr>
          <a:xfrm>
            <a:off x="305718" y="6374590"/>
            <a:ext cx="9732524" cy="536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87D12-CD10-4D53-8F3D-EB8094BF4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BC2F1-21A6-4A03-9C93-C90AE31F3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8FE08F-605C-46AA-A739-BCD112DCD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FE2A63A-35BD-4939-B4D8-6B9A99EC0494}"/>
              </a:ext>
            </a:extLst>
          </p:cNvPr>
          <p:cNvSpPr txBox="1">
            <a:spLocks/>
          </p:cNvSpPr>
          <p:nvPr/>
        </p:nvSpPr>
        <p:spPr>
          <a:xfrm>
            <a:off x="2977225" y="1699179"/>
            <a:ext cx="6095082" cy="536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>
                <a:solidFill>
                  <a:schemeClr val="accent6"/>
                </a:solidFill>
                <a:latin typeface="+mj-lt"/>
              </a:rPr>
              <a:t>Quicker Iterations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5B9F0E4-D9E3-4896-AC1D-21CEBBACC53D}"/>
              </a:ext>
            </a:extLst>
          </p:cNvPr>
          <p:cNvSpPr txBox="1">
            <a:spLocks/>
          </p:cNvSpPr>
          <p:nvPr/>
        </p:nvSpPr>
        <p:spPr>
          <a:xfrm>
            <a:off x="5536335" y="2493765"/>
            <a:ext cx="6095082" cy="536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>
                <a:solidFill>
                  <a:schemeClr val="accent6"/>
                </a:solidFill>
                <a:latin typeface="+mj-lt"/>
              </a:rPr>
              <a:t>Reduced Environmental Cost </a:t>
            </a: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04B61630-762A-435D-B255-1E090496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8" y="3124201"/>
            <a:ext cx="8855030" cy="325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81" y="1400956"/>
            <a:ext cx="7108147" cy="3423291"/>
          </a:xfrm>
        </p:spPr>
        <p:txBody>
          <a:bodyPr/>
          <a:lstStyle/>
          <a:p>
            <a:r>
              <a:rPr lang="en-US" sz="4000"/>
              <a:t>Open-source ML in </a:t>
            </a:r>
            <a:br>
              <a:rPr lang="en-US" sz="4000"/>
            </a:br>
            <a:br>
              <a:rPr lang="en-US" sz="4000"/>
            </a:br>
            <a:r>
              <a:rPr lang="en-US" sz="4000"/>
              <a:t>solving business </a:t>
            </a:r>
            <a:br>
              <a:rPr lang="en-US" sz="4000"/>
            </a:br>
            <a:br>
              <a:rPr lang="en-US" sz="4000"/>
            </a:br>
            <a:r>
              <a:rPr lang="en-US" sz="400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91535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C74C-11D6-4594-A3D9-4834C69C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/>
              <a:t>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CF63-B7E1-44E8-9D2A-3CEF4075B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2555" y="2774758"/>
            <a:ext cx="6169571" cy="1940149"/>
          </a:xfrm>
        </p:spPr>
        <p:txBody>
          <a:bodyPr/>
          <a:lstStyle/>
          <a:p>
            <a:r>
              <a:rPr lang="en-AU"/>
              <a:t>Using pre-trained models and zero-shot-learning to understand customer reviews or feedbacks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1E86A-09B8-411C-86B4-53674EB26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78EB9-EFB2-4F1A-82AF-64E44E743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433648-921D-4DCE-BB51-7A1BC8A4D2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E13CD-A02C-48F3-AFD3-27B1CEAE065C}"/>
              </a:ext>
            </a:extLst>
          </p:cNvPr>
          <p:cNvSpPr txBox="1"/>
          <p:nvPr/>
        </p:nvSpPr>
        <p:spPr>
          <a:xfrm>
            <a:off x="5195682" y="4762844"/>
            <a:ext cx="609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>
                <a:hlinkClick r:id="rId2"/>
              </a:rPr>
              <a:t>DEMO</a:t>
            </a:r>
            <a:endParaRPr lang="en-AU" sz="3600"/>
          </a:p>
        </p:txBody>
      </p:sp>
    </p:spTree>
    <p:extLst>
      <p:ext uri="{BB962C8B-B14F-4D97-AF65-F5344CB8AC3E}">
        <p14:creationId xmlns:p14="http://schemas.microsoft.com/office/powerpoint/2010/main" val="153301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81" y="1400956"/>
            <a:ext cx="7108147" cy="3423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/>
              <a:t>operationaliSing</a:t>
            </a:r>
            <a:br>
              <a:rPr lang="en-US" sz="4000"/>
            </a:br>
            <a:r>
              <a:rPr lang="en-US" sz="4000"/>
              <a:t>open-source ML  </a:t>
            </a:r>
          </a:p>
        </p:txBody>
      </p:sp>
    </p:spTree>
    <p:extLst>
      <p:ext uri="{BB962C8B-B14F-4D97-AF65-F5344CB8AC3E}">
        <p14:creationId xmlns:p14="http://schemas.microsoft.com/office/powerpoint/2010/main" val="369112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463BA-E8CB-4929-8E1F-93B98B93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911470" cy="918377"/>
          </a:xfrm>
        </p:spPr>
        <p:txBody>
          <a:bodyPr/>
          <a:lstStyle/>
          <a:p>
            <a:r>
              <a:rPr lang="en-AU"/>
              <a:t>THINGS to consider</a:t>
            </a:r>
          </a:p>
        </p:txBody>
      </p:sp>
      <p:sp>
        <p:nvSpPr>
          <p:cNvPr id="16" name="Shape 2591">
            <a:extLst>
              <a:ext uri="{FF2B5EF4-FFF2-40B4-BE49-F238E27FC236}">
                <a16:creationId xmlns:a16="http://schemas.microsoft.com/office/drawing/2014/main" id="{7DB739E6-5DD7-416F-AD6C-15712840B5AF}"/>
              </a:ext>
            </a:extLst>
          </p:cNvPr>
          <p:cNvSpPr/>
          <p:nvPr/>
        </p:nvSpPr>
        <p:spPr>
          <a:xfrm>
            <a:off x="5960460" y="2371461"/>
            <a:ext cx="935421" cy="9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3"/>
              </a:solidFill>
            </a:endParaRPr>
          </a:p>
        </p:txBody>
      </p:sp>
      <p:sp>
        <p:nvSpPr>
          <p:cNvPr id="18" name="Shape 2528">
            <a:extLst>
              <a:ext uri="{FF2B5EF4-FFF2-40B4-BE49-F238E27FC236}">
                <a16:creationId xmlns:a16="http://schemas.microsoft.com/office/drawing/2014/main" id="{3D05BCD2-50E6-42C4-B163-D67A7F970A8A}"/>
              </a:ext>
            </a:extLst>
          </p:cNvPr>
          <p:cNvSpPr/>
          <p:nvPr/>
        </p:nvSpPr>
        <p:spPr>
          <a:xfrm>
            <a:off x="8596749" y="2364313"/>
            <a:ext cx="680998" cy="918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9" name="Text Placeholder 47">
            <a:extLst>
              <a:ext uri="{FF2B5EF4-FFF2-40B4-BE49-F238E27FC236}">
                <a16:creationId xmlns:a16="http://schemas.microsoft.com/office/drawing/2014/main" id="{9E5A7E00-3078-438C-BC06-1E3C36B8E280}"/>
              </a:ext>
            </a:extLst>
          </p:cNvPr>
          <p:cNvSpPr txBox="1">
            <a:spLocks/>
          </p:cNvSpPr>
          <p:nvPr/>
        </p:nvSpPr>
        <p:spPr>
          <a:xfrm>
            <a:off x="127070" y="3489838"/>
            <a:ext cx="1723698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2800" spc="0"/>
              <a:t>Ethics</a:t>
            </a:r>
          </a:p>
        </p:txBody>
      </p:sp>
      <p:sp>
        <p:nvSpPr>
          <p:cNvPr id="23" name="Text Placeholder 47">
            <a:extLst>
              <a:ext uri="{FF2B5EF4-FFF2-40B4-BE49-F238E27FC236}">
                <a16:creationId xmlns:a16="http://schemas.microsoft.com/office/drawing/2014/main" id="{DCF193A1-0B34-4128-B54A-FCDEC526E22A}"/>
              </a:ext>
            </a:extLst>
          </p:cNvPr>
          <p:cNvSpPr txBox="1">
            <a:spLocks/>
          </p:cNvSpPr>
          <p:nvPr/>
        </p:nvSpPr>
        <p:spPr>
          <a:xfrm>
            <a:off x="7653709" y="3489838"/>
            <a:ext cx="2567077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2800" spc="0"/>
              <a:t>IP licensing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DAB18ABA-BBCE-4CF6-83F0-80C6550F42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8DAE4D89-34CB-46FB-A3B6-1B8A7E58D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D482855-FF0A-4B07-9B7C-A946CFE0C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2" name="Shape 2616">
            <a:extLst>
              <a:ext uri="{FF2B5EF4-FFF2-40B4-BE49-F238E27FC236}">
                <a16:creationId xmlns:a16="http://schemas.microsoft.com/office/drawing/2014/main" id="{B3A5BDCD-7322-45CB-8601-D2D391200B45}"/>
              </a:ext>
            </a:extLst>
          </p:cNvPr>
          <p:cNvSpPr/>
          <p:nvPr/>
        </p:nvSpPr>
        <p:spPr>
          <a:xfrm>
            <a:off x="515340" y="2364313"/>
            <a:ext cx="1063572" cy="918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4284" tIns="14284" rIns="14284" bIns="14284" anchor="ctr"/>
          <a:lstStyle>
            <a:defPPr>
              <a:defRPr lang="en-US"/>
            </a:defPPr>
            <a:lvl1pPr marL="0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637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274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911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0548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3186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5822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8459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1097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Text Placeholder 47">
            <a:extLst>
              <a:ext uri="{FF2B5EF4-FFF2-40B4-BE49-F238E27FC236}">
                <a16:creationId xmlns:a16="http://schemas.microsoft.com/office/drawing/2014/main" id="{0BBF49C0-9DFA-4316-9478-C193CFB43D73}"/>
              </a:ext>
            </a:extLst>
          </p:cNvPr>
          <p:cNvSpPr txBox="1">
            <a:spLocks/>
          </p:cNvSpPr>
          <p:nvPr/>
        </p:nvSpPr>
        <p:spPr>
          <a:xfrm>
            <a:off x="5353585" y="3489838"/>
            <a:ext cx="2095094" cy="43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2800" spc="0"/>
              <a:t>Governance</a:t>
            </a:r>
            <a:endParaRPr lang="en-US" spc="0"/>
          </a:p>
        </p:txBody>
      </p:sp>
      <p:sp>
        <p:nvSpPr>
          <p:cNvPr id="14" name="Text Placeholder 47">
            <a:extLst>
              <a:ext uri="{FF2B5EF4-FFF2-40B4-BE49-F238E27FC236}">
                <a16:creationId xmlns:a16="http://schemas.microsoft.com/office/drawing/2014/main" id="{F5A6093A-0D1E-4205-9900-F21909BB8C77}"/>
              </a:ext>
            </a:extLst>
          </p:cNvPr>
          <p:cNvSpPr txBox="1">
            <a:spLocks/>
          </p:cNvSpPr>
          <p:nvPr/>
        </p:nvSpPr>
        <p:spPr>
          <a:xfrm>
            <a:off x="2717821" y="3439455"/>
            <a:ext cx="1933812" cy="360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  <a:spcBef>
                <a:spcPts val="300"/>
              </a:spcBef>
            </a:pPr>
            <a:r>
              <a:rPr lang="en-US" sz="2800" spc="0"/>
              <a:t>Tech Capabilities</a:t>
            </a: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9A5EF9CC-D867-40A8-92FA-9F25663F7CA2}"/>
              </a:ext>
            </a:extLst>
          </p:cNvPr>
          <p:cNvSpPr/>
          <p:nvPr/>
        </p:nvSpPr>
        <p:spPr>
          <a:xfrm>
            <a:off x="3088643" y="2371461"/>
            <a:ext cx="1170949" cy="918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4284" tIns="14284" rIns="14284" bIns="14284" anchor="ctr"/>
          <a:lstStyle>
            <a:defPPr>
              <a:defRPr lang="en-US"/>
            </a:defPPr>
            <a:lvl1pPr marL="0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637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274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911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0548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3186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5822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8459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1097" algn="l" defTabSz="685274" rtl="0" eaLnBrk="1" latinLnBrk="0" hangingPunct="1"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1" name="Text Placeholder 47">
            <a:extLst>
              <a:ext uri="{FF2B5EF4-FFF2-40B4-BE49-F238E27FC236}">
                <a16:creationId xmlns:a16="http://schemas.microsoft.com/office/drawing/2014/main" id="{D030EAC3-490A-43B8-88BC-A9A60BEBF6D4}"/>
              </a:ext>
            </a:extLst>
          </p:cNvPr>
          <p:cNvSpPr txBox="1">
            <a:spLocks/>
          </p:cNvSpPr>
          <p:nvPr/>
        </p:nvSpPr>
        <p:spPr>
          <a:xfrm>
            <a:off x="174767" y="4398063"/>
            <a:ext cx="1723698" cy="15501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Fairness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Data privacy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Accountability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Transparency</a:t>
            </a:r>
          </a:p>
        </p:txBody>
      </p:sp>
      <p:sp>
        <p:nvSpPr>
          <p:cNvPr id="29" name="Text Placeholder 47">
            <a:extLst>
              <a:ext uri="{FF2B5EF4-FFF2-40B4-BE49-F238E27FC236}">
                <a16:creationId xmlns:a16="http://schemas.microsoft.com/office/drawing/2014/main" id="{9DAE829C-85BF-4318-A30C-52557C377670}"/>
              </a:ext>
            </a:extLst>
          </p:cNvPr>
          <p:cNvSpPr txBox="1">
            <a:spLocks/>
          </p:cNvSpPr>
          <p:nvPr/>
        </p:nvSpPr>
        <p:spPr>
          <a:xfrm>
            <a:off x="2885838" y="4398063"/>
            <a:ext cx="1723698" cy="1800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 Technical limitations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Need for transfer learning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Solution design</a:t>
            </a:r>
          </a:p>
        </p:txBody>
      </p:sp>
      <p:sp>
        <p:nvSpPr>
          <p:cNvPr id="20" name="Text Placeholder 47">
            <a:extLst>
              <a:ext uri="{FF2B5EF4-FFF2-40B4-BE49-F238E27FC236}">
                <a16:creationId xmlns:a16="http://schemas.microsoft.com/office/drawing/2014/main" id="{B69E7538-D13C-4797-9222-3CD4D65720A1}"/>
              </a:ext>
            </a:extLst>
          </p:cNvPr>
          <p:cNvSpPr txBox="1">
            <a:spLocks/>
          </p:cNvSpPr>
          <p:nvPr/>
        </p:nvSpPr>
        <p:spPr>
          <a:xfrm>
            <a:off x="5539283" y="4398063"/>
            <a:ext cx="1723698" cy="274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Model validation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Model risk &amp; control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spc="0"/>
              <a:t>Model monitoring</a:t>
            </a:r>
          </a:p>
        </p:txBody>
      </p:sp>
    </p:spTree>
    <p:extLst>
      <p:ext uri="{BB962C8B-B14F-4D97-AF65-F5344CB8AC3E}">
        <p14:creationId xmlns:p14="http://schemas.microsoft.com/office/powerpoint/2010/main" val="283456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3" grpId="0"/>
      <p:bldP spid="12" grpId="0" animBg="1"/>
      <p:bldP spid="13" grpId="0"/>
      <p:bldP spid="14" grpId="0"/>
      <p:bldP spid="17" grpId="0" animBg="1"/>
      <p:bldP spid="21" grpId="0"/>
      <p:bldP spid="2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157" y="861311"/>
            <a:ext cx="7108147" cy="4745011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4000"/>
              <a:t>Build the Future</a:t>
            </a:r>
            <a:br>
              <a:rPr lang="en-US" sz="4000"/>
            </a:br>
            <a:r>
              <a:rPr lang="en-US" sz="4000"/>
              <a:t>And </a:t>
            </a:r>
            <a:br>
              <a:rPr lang="en-US" sz="4000"/>
            </a:br>
            <a:r>
              <a:rPr lang="en-US" sz="4000"/>
              <a:t>Protect What Matters</a:t>
            </a:r>
          </a:p>
        </p:txBody>
      </p:sp>
    </p:spTree>
    <p:extLst>
      <p:ext uri="{BB962C8B-B14F-4D97-AF65-F5344CB8AC3E}">
        <p14:creationId xmlns:p14="http://schemas.microsoft.com/office/powerpoint/2010/main" val="355547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FF37104-DE58-4E3D-B2A1-BCC8EC46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7" y="411061"/>
            <a:ext cx="5531372" cy="3333772"/>
          </a:xfrm>
        </p:spPr>
        <p:txBody>
          <a:bodyPr/>
          <a:lstStyle/>
          <a:p>
            <a:r>
              <a:rPr lang="en-AU" sz="4500"/>
              <a:t>Thank YOU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9C8529C-0CDA-4A66-A3DF-C3DF28BA6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BEE896B-1A03-4567-944A-692D4174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55A38E9-1CC0-426B-8DFE-D9D950401C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17222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742B-C792-4D1F-BBBB-D3F8B14A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15" y="130539"/>
            <a:ext cx="8868036" cy="603980"/>
          </a:xfrm>
        </p:spPr>
        <p:txBody>
          <a:bodyPr/>
          <a:lstStyle/>
          <a:p>
            <a:r>
              <a:rPr lang="en-AU"/>
              <a:t>Which one is the work of a human?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8D9BF3-CDC3-4F3F-B7E9-33DE1C587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54C9A4-4F78-4449-A44B-E5F41B185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00F3451-0F81-44EB-B8D6-F29F4AEA72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pic>
        <p:nvPicPr>
          <p:cNvPr id="1026" name="Picture 2" descr="portrait photo of a old man crying, Tattles, sitting on bed, guages in ears, looking away, serious eyes, 50mm portrait photography, hard rim lighting photography--beta --ar 2:3 --beta --upbeta">
            <a:extLst>
              <a:ext uri="{FF2B5EF4-FFF2-40B4-BE49-F238E27FC236}">
                <a16:creationId xmlns:a16="http://schemas.microsoft.com/office/drawing/2014/main" id="{0D95FA6D-6036-49FB-95B7-E7B20D1E1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5" y="690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ltrarealistic, (native american old woman ) portrait, cinematic lighting, award winning photo, no color, 80mm lense --beta --upbeta --upbeta">
            <a:extLst>
              <a:ext uri="{FF2B5EF4-FFF2-40B4-BE49-F238E27FC236}">
                <a16:creationId xmlns:a16="http://schemas.microsoft.com/office/drawing/2014/main" id="{46ACB88D-A85C-443B-BAFC-DA952F4F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83" y="690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6E23F4-982C-43F8-953E-83B72E2EB7CD}"/>
              </a:ext>
            </a:extLst>
          </p:cNvPr>
          <p:cNvSpPr txBox="1"/>
          <p:nvPr/>
        </p:nvSpPr>
        <p:spPr>
          <a:xfrm>
            <a:off x="297825" y="5567600"/>
            <a:ext cx="9859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>
                <a:solidFill>
                  <a:schemeClr val="bg1"/>
                </a:solidFill>
                <a:effectLst/>
                <a:latin typeface="-apple-system"/>
                <a:hlinkClick r:id="rId4" tooltip="https://mpost.io/best-100-stable-diffusion-prompts-the-most-beautiful-ai-text-to-image-promp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https://mpost.io/best-100-stable-diffusion-prompts-the-most-beautiful-ai-text-to-image-prompts/</a:t>
            </a:r>
            <a:r>
              <a:rPr lang="en-AU" b="0" i="0">
                <a:solidFill>
                  <a:schemeClr val="bg1"/>
                </a:solidFill>
                <a:effectLst/>
                <a:latin typeface="-apple-system"/>
              </a:rPr>
              <a:t> </a:t>
            </a:r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4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Conny  -  Senior Data Scientist at Suncorp</a:t>
            </a:r>
          </a:p>
          <a:p>
            <a:r>
              <a:rPr lang="en-US"/>
              <a:t>Sasidhar - Senior Data Scientist at Suncorp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 OCT 2022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81" y="1400956"/>
            <a:ext cx="6918959" cy="342329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4000" err="1"/>
              <a:t>DemocratiSation</a:t>
            </a:r>
            <a:br>
              <a:rPr lang="en-US" sz="4000"/>
            </a:br>
            <a:r>
              <a:rPr lang="en-US" sz="4000"/>
              <a:t>Accelerates</a:t>
            </a:r>
            <a:br>
              <a:rPr lang="en-US" sz="4000"/>
            </a:br>
            <a:r>
              <a:rPr lang="en-US" sz="400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98B1644-4210-46CD-8A26-7D446040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73" y="582359"/>
            <a:ext cx="6116085" cy="4673204"/>
          </a:xfrm>
          <a:prstGeom prst="rect">
            <a:avLst/>
          </a:prstGeom>
        </p:spPr>
      </p:pic>
      <p:sp>
        <p:nvSpPr>
          <p:cNvPr id="37" name="Title 26">
            <a:extLst>
              <a:ext uri="{FF2B5EF4-FFF2-40B4-BE49-F238E27FC236}">
                <a16:creationId xmlns:a16="http://schemas.microsoft.com/office/drawing/2014/main" id="{8E3885AC-DADF-4161-84E9-EBF01A6C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73" y="5612524"/>
            <a:ext cx="6116085" cy="663117"/>
          </a:xfrm>
        </p:spPr>
        <p:txBody>
          <a:bodyPr/>
          <a:lstStyle/>
          <a:p>
            <a:pPr algn="ctr"/>
            <a:r>
              <a:rPr lang="en-US"/>
              <a:t>The printing Press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5898B-B626-4D5A-9D49-86DEA52BF3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36F71-E847-4B1B-AF5E-BF8DB3325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08898-E395-4506-8CFA-6AB292318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6">
            <a:extLst>
              <a:ext uri="{FF2B5EF4-FFF2-40B4-BE49-F238E27FC236}">
                <a16:creationId xmlns:a16="http://schemas.microsoft.com/office/drawing/2014/main" id="{8E3885AC-DADF-4161-84E9-EBF01A6C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73" y="5612524"/>
            <a:ext cx="6116085" cy="663117"/>
          </a:xfrm>
        </p:spPr>
        <p:txBody>
          <a:bodyPr/>
          <a:lstStyle/>
          <a:p>
            <a:pPr algn="ctr"/>
            <a:r>
              <a:rPr lang="en-US"/>
              <a:t>Internet and open Source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E7FB4-C0CE-4738-9B92-DAD8677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688" y="2000008"/>
            <a:ext cx="5246178" cy="349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A136C-7AB4-4432-94DB-58EE02D2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388" y="210622"/>
            <a:ext cx="4326012" cy="28850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D1E67-8343-4DE2-BB72-422C229786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9682B-AB9B-4206-8F35-6562EC2C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71029-659E-474A-B9FE-863CDD64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845" y="1717354"/>
            <a:ext cx="7551684" cy="3423291"/>
          </a:xfrm>
        </p:spPr>
        <p:txBody>
          <a:bodyPr anchor="ctr"/>
          <a:lstStyle/>
          <a:p>
            <a:r>
              <a:rPr lang="en-US" sz="4000" err="1"/>
              <a:t>DemocratiSation</a:t>
            </a:r>
            <a:r>
              <a:rPr lang="en-US" sz="4000"/>
              <a:t> OF AI 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13238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8804-612F-4AE9-93E5-E74FA5C9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8679651" cy="687834"/>
          </a:xfrm>
        </p:spPr>
        <p:txBody>
          <a:bodyPr/>
          <a:lstStyle/>
          <a:p>
            <a:r>
              <a:rPr lang="en-AU"/>
              <a:t>Key elements of open-source 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7D8FF-FC58-4087-96E6-1A9530E95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E1A8F-565A-4401-83A5-196CED4BE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7E4AFE-DE45-4A63-8591-D5004F4FE1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BFAE1A-0AA5-49EE-B279-2DD11ACFB6F1}"/>
              </a:ext>
            </a:extLst>
          </p:cNvPr>
          <p:cNvSpPr/>
          <p:nvPr/>
        </p:nvSpPr>
        <p:spPr>
          <a:xfrm>
            <a:off x="1974258" y="4063442"/>
            <a:ext cx="2007475" cy="13149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chemeClr val="accent6"/>
                </a:solidFill>
                <a:latin typeface="+mj-lt"/>
              </a:rPr>
              <a:t>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082C2-3848-4356-A194-B9D98368FCF7}"/>
              </a:ext>
            </a:extLst>
          </p:cNvPr>
          <p:cNvSpPr/>
          <p:nvPr/>
        </p:nvSpPr>
        <p:spPr>
          <a:xfrm>
            <a:off x="3981733" y="2114016"/>
            <a:ext cx="2007475" cy="13149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chemeClr val="accent6"/>
                </a:solidFill>
                <a:latin typeface="+mj-lt"/>
              </a:rPr>
              <a:t>ALGORITHMS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DC8F57-65C5-4457-8DF7-B4DA263F52DE}"/>
              </a:ext>
            </a:extLst>
          </p:cNvPr>
          <p:cNvSpPr/>
          <p:nvPr/>
        </p:nvSpPr>
        <p:spPr>
          <a:xfrm>
            <a:off x="6654019" y="2114016"/>
            <a:ext cx="2007475" cy="13149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chemeClr val="accent6"/>
                </a:solidFill>
                <a:latin typeface="+mj-lt"/>
              </a:rPr>
              <a:t>FRAMEWORKS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F5262C-F36A-489C-82A7-7B36AFB4B4D4}"/>
              </a:ext>
            </a:extLst>
          </p:cNvPr>
          <p:cNvSpPr/>
          <p:nvPr/>
        </p:nvSpPr>
        <p:spPr>
          <a:xfrm>
            <a:off x="5287021" y="4063441"/>
            <a:ext cx="2007475" cy="13149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chemeClr val="accent6"/>
                </a:solidFill>
                <a:latin typeface="+mj-lt"/>
              </a:rPr>
              <a:t>MACHINE LEARNING MODELS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E967EF-FA2C-431D-8D82-FD6567723F67}"/>
              </a:ext>
            </a:extLst>
          </p:cNvPr>
          <p:cNvSpPr/>
          <p:nvPr/>
        </p:nvSpPr>
        <p:spPr>
          <a:xfrm>
            <a:off x="1183572" y="2139835"/>
            <a:ext cx="2007475" cy="13149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chemeClr val="accent6"/>
                </a:solidFill>
                <a:latin typeface="+mj-lt"/>
              </a:rPr>
              <a:t>INFRASTRUCTURE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A6B43-3880-421B-A33A-716A156ADC26}"/>
              </a:ext>
            </a:extLst>
          </p:cNvPr>
          <p:cNvSpPr/>
          <p:nvPr/>
        </p:nvSpPr>
        <p:spPr>
          <a:xfrm>
            <a:off x="4826833" y="3744833"/>
            <a:ext cx="2953062" cy="2116321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2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261A5-AB07-43CB-8E3E-446ED17F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5" y="395342"/>
            <a:ext cx="9555952" cy="820034"/>
          </a:xfrm>
        </p:spPr>
        <p:txBody>
          <a:bodyPr/>
          <a:lstStyle/>
          <a:p>
            <a:r>
              <a:rPr lang="en-AU"/>
              <a:t>Open Source ML Busted a Lot of Myths surrounding Deep Learning 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888AAE-09DF-474E-8183-10D00227A1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6 OCT 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C39583C-037F-4BCC-936F-F9D0DFB04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/>
              <a:t>Open-Source ML - The Art of Possible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FF32D7A-6122-4D69-8404-C2EDA3C40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8451756-C729-4815-A8CD-5A3C3DD6B634}"/>
              </a:ext>
            </a:extLst>
          </p:cNvPr>
          <p:cNvSpPr txBox="1">
            <a:spLocks/>
          </p:cNvSpPr>
          <p:nvPr/>
        </p:nvSpPr>
        <p:spPr>
          <a:xfrm>
            <a:off x="819690" y="2548938"/>
            <a:ext cx="5649389" cy="615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>
                <a:solidFill>
                  <a:schemeClr val="accent6"/>
                </a:solidFill>
                <a:latin typeface="+mj-lt"/>
              </a:rPr>
              <a:t>Needs Advanced Math Skills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1F07752-AC76-48E5-82FC-31FA40FC6545}"/>
              </a:ext>
            </a:extLst>
          </p:cNvPr>
          <p:cNvSpPr txBox="1">
            <a:spLocks/>
          </p:cNvSpPr>
          <p:nvPr/>
        </p:nvSpPr>
        <p:spPr>
          <a:xfrm>
            <a:off x="5467350" y="4190433"/>
            <a:ext cx="4324350" cy="615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>
                <a:solidFill>
                  <a:schemeClr val="accent6"/>
                </a:solidFill>
                <a:latin typeface="+mj-lt"/>
              </a:rPr>
              <a:t>Needs Big Data</a:t>
            </a:r>
          </a:p>
        </p:txBody>
      </p:sp>
    </p:spTree>
    <p:extLst>
      <p:ext uri="{BB962C8B-B14F-4D97-AF65-F5344CB8AC3E}">
        <p14:creationId xmlns:p14="http://schemas.microsoft.com/office/powerpoint/2010/main" val="428207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Open Source ML – The Art of Possible</vt:lpstr>
      <vt:lpstr>Which one is the work of a human?</vt:lpstr>
      <vt:lpstr>About Us</vt:lpstr>
      <vt:lpstr>DemocratiSation Accelerates Innovation</vt:lpstr>
      <vt:lpstr>The printing Press</vt:lpstr>
      <vt:lpstr>Internet and open Source Software</vt:lpstr>
      <vt:lpstr>DemocratiSation OF AI </vt:lpstr>
      <vt:lpstr>Key elements of open-source ML</vt:lpstr>
      <vt:lpstr>Open Source ML Busted a Lot of Myths surrounding Deep Learning </vt:lpstr>
      <vt:lpstr>Transfer learning</vt:lpstr>
      <vt:lpstr>PowerPoint Presentation</vt:lpstr>
      <vt:lpstr>PowerPoint Presentation</vt:lpstr>
      <vt:lpstr>What is in it for Businesses</vt:lpstr>
      <vt:lpstr>Open-source ML in   solving business   problem</vt:lpstr>
      <vt:lpstr>USE CASE</vt:lpstr>
      <vt:lpstr>operationaliSing open-source ML  </vt:lpstr>
      <vt:lpstr>THINGS to consider</vt:lpstr>
      <vt:lpstr>Build the Future And  Protect What Matters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ML – The Art of Possible</dc:title>
  <dc:creator>DANTURTI, Sasidhar</dc:creator>
  <cp:revision>1</cp:revision>
  <dcterms:created xsi:type="dcterms:W3CDTF">2022-09-16T00:46:37Z</dcterms:created>
  <dcterms:modified xsi:type="dcterms:W3CDTF">2022-10-03T10:06:45Z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1ad8c97-d57d-4f8f-ae51-0d0789bbaa5c_Enabled">
    <vt:lpwstr>true</vt:lpwstr>
  </property>
  <property fmtid="{D5CDD505-2E9C-101B-9397-08002B2CF9AE}" pid="4" name="MSIP_Label_21ad8c97-d57d-4f8f-ae51-0d0789bbaa5c_SetDate">
    <vt:lpwstr>2022-09-16T00:56:00Z</vt:lpwstr>
  </property>
  <property fmtid="{D5CDD505-2E9C-101B-9397-08002B2CF9AE}" pid="5" name="MSIP_Label_21ad8c97-d57d-4f8f-ae51-0d0789bbaa5c_Method">
    <vt:lpwstr>Privileged</vt:lpwstr>
  </property>
  <property fmtid="{D5CDD505-2E9C-101B-9397-08002B2CF9AE}" pid="6" name="MSIP_Label_21ad8c97-d57d-4f8f-ae51-0d0789bbaa5c_Name">
    <vt:lpwstr>Public</vt:lpwstr>
  </property>
  <property fmtid="{D5CDD505-2E9C-101B-9397-08002B2CF9AE}" pid="7" name="MSIP_Label_21ad8c97-d57d-4f8f-ae51-0d0789bbaa5c_SiteId">
    <vt:lpwstr>43f93f8a-55a8-4263-bd84-e03688a2ab2d</vt:lpwstr>
  </property>
  <property fmtid="{D5CDD505-2E9C-101B-9397-08002B2CF9AE}" pid="8" name="MSIP_Label_21ad8c97-d57d-4f8f-ae51-0d0789bbaa5c_ActionId">
    <vt:lpwstr>8528d9fe-2c3b-4fd1-815d-f3dfaf5bdf78</vt:lpwstr>
  </property>
  <property fmtid="{D5CDD505-2E9C-101B-9397-08002B2CF9AE}" pid="9" name="MSIP_Label_21ad8c97-d57d-4f8f-ae51-0d0789bbaa5c_ContentBits">
    <vt:lpwstr>0</vt:lpwstr>
  </property>
</Properties>
</file>